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6"/>
  </p:sldMasterIdLst>
  <p:notesMasterIdLst>
    <p:notesMasterId r:id="rId17"/>
  </p:notesMasterIdLst>
  <p:handoutMasterIdLst>
    <p:handoutMasterId r:id="rId18"/>
  </p:handoutMasterIdLst>
  <p:sldIdLst>
    <p:sldId id="3476" r:id="rId7"/>
    <p:sldId id="280" r:id="rId8"/>
    <p:sldId id="289" r:id="rId9"/>
    <p:sldId id="3471" r:id="rId10"/>
    <p:sldId id="3472" r:id="rId11"/>
    <p:sldId id="3473" r:id="rId12"/>
    <p:sldId id="3474" r:id="rId13"/>
    <p:sldId id="325" r:id="rId14"/>
    <p:sldId id="3475" r:id="rId15"/>
    <p:sldId id="27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8DDDD2E-9DDA-DEA5-9B15-1243D73A1330}" name="jane.kavanagh@gmail.com" initials="ja" userId="S::jane.kavanagh_gmail.com#ext#@massgov.onmicrosoft.com::d80bfe01-e332-4381-ab04-cdb1c04ead1f" providerId="AD"/>
  <p188:author id="{E4CFC7C7-70C7-C672-D782-8C884A8EC80F}" name="Kaitlyn Kearn" initials="" userId="S::kkearn@moreadvertising.com::f892dcc8-440c-4c13-b4ee-e411c9654874" providerId="AD"/>
  <p188:author id="{B76318DF-852C-1BD2-10C4-7A2E5066573D}" name="Noreen Jordan" initials="NJ" userId="Ls0qADCa/rkPeEyjFAFi9bUZPnFI7w1Y+ly7H4IEZ6w=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99"/>
  </p:normalViewPr>
  <p:slideViewPr>
    <p:cSldViewPr snapToGrid="0">
      <p:cViewPr varScale="1">
        <p:scale>
          <a:sx n="77" d="100"/>
          <a:sy n="77" d="100"/>
        </p:scale>
        <p:origin x="77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microsoft.com/office/2018/10/relationships/authors" Target="authors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32FC40-21AD-4601-AE56-CC4B42415A71}" type="doc">
      <dgm:prSet loTypeId="urn:microsoft.com/office/officeart/2005/8/layout/hProcess11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ED719E2D-5450-43D0-BF6D-E2CFBD7F01BE}">
      <dgm:prSet custT="1"/>
      <dgm:spPr>
        <a:xfrm>
          <a:off x="4355963" y="36096"/>
          <a:ext cx="976327" cy="2164080"/>
        </a:xfrm>
      </dgm:spPr>
      <dgm:t>
        <a:bodyPr/>
        <a:lstStyle/>
        <a:p>
          <a:pPr>
            <a:buNone/>
          </a:pPr>
          <a:r>
            <a:rPr lang="en-US" sz="1600" b="1" dirty="0">
              <a:latin typeface="+mn-lt"/>
              <a:ea typeface="+mn-ea"/>
              <a:cs typeface="+mn-cs"/>
            </a:rPr>
            <a:t>Q3&amp;4 2025</a:t>
          </a:r>
          <a:endParaRPr lang="en-BS" sz="1600" b="1" dirty="0">
            <a:latin typeface="+mn-lt"/>
            <a:ea typeface="+mn-ea"/>
            <a:cs typeface="+mn-cs"/>
          </a:endParaRPr>
        </a:p>
        <a:p>
          <a:pPr>
            <a:buNone/>
          </a:pPr>
          <a:r>
            <a:rPr lang="en-US" sz="1600" baseline="0" dirty="0">
              <a:latin typeface="+mn-lt"/>
              <a:ea typeface="+mn-ea"/>
              <a:cs typeface="+mn-cs"/>
            </a:rPr>
            <a:t>EHR Integration and testing</a:t>
          </a:r>
          <a:endParaRPr lang="en-US" sz="1600" dirty="0">
            <a:latin typeface="+mn-lt"/>
            <a:ea typeface="+mn-ea"/>
            <a:cs typeface="+mn-cs"/>
          </a:endParaRPr>
        </a:p>
      </dgm:t>
    </dgm:pt>
    <dgm:pt modelId="{D6F670F7-1E6A-431A-A250-95B982E5D5A9}" type="parTrans" cxnId="{A764A4E8-D16A-4181-AFE3-7697A1E8B0B7}">
      <dgm:prSet/>
      <dgm:spPr/>
      <dgm:t>
        <a:bodyPr/>
        <a:lstStyle/>
        <a:p>
          <a:endParaRPr lang="en-US"/>
        </a:p>
      </dgm:t>
    </dgm:pt>
    <dgm:pt modelId="{39B03FF9-E5E9-4AC1-8240-DFBDB6E98CB3}" type="sibTrans" cxnId="{A764A4E8-D16A-4181-AFE3-7697A1E8B0B7}">
      <dgm:prSet/>
      <dgm:spPr/>
      <dgm:t>
        <a:bodyPr/>
        <a:lstStyle/>
        <a:p>
          <a:endParaRPr lang="en-US"/>
        </a:p>
      </dgm:t>
    </dgm:pt>
    <dgm:pt modelId="{47096B84-E932-4C41-96D7-AFD7572A3A6C}">
      <dgm:prSet custT="1"/>
      <dgm:spPr>
        <a:xfrm>
          <a:off x="5860471" y="36096"/>
          <a:ext cx="999401" cy="2164080"/>
        </a:xfrm>
      </dgm:spPr>
      <dgm:t>
        <a:bodyPr/>
        <a:lstStyle/>
        <a:p>
          <a:pPr>
            <a:buNone/>
          </a:pPr>
          <a:r>
            <a:rPr lang="en-US" sz="1600" b="1" dirty="0">
              <a:latin typeface="+mn-lt"/>
              <a:ea typeface="+mn-ea"/>
              <a:cs typeface="+mn-cs"/>
            </a:rPr>
            <a:t>Q4 2026</a:t>
          </a:r>
          <a:endParaRPr lang="en-BS" sz="1600" b="1" dirty="0">
            <a:latin typeface="+mn-lt"/>
            <a:ea typeface="+mn-ea"/>
            <a:cs typeface="+mn-cs"/>
          </a:endParaRPr>
        </a:p>
        <a:p>
          <a:pPr>
            <a:buNone/>
          </a:pPr>
          <a:r>
            <a:rPr lang="en-US" sz="1600" baseline="0" dirty="0">
              <a:latin typeface="+mn-lt"/>
              <a:ea typeface="+mn-ea"/>
              <a:cs typeface="+mn-cs"/>
            </a:rPr>
            <a:t>Evaluation and Refinement</a:t>
          </a:r>
          <a:endParaRPr lang="en-US" sz="1600" dirty="0">
            <a:latin typeface="+mn-lt"/>
            <a:ea typeface="+mn-ea"/>
            <a:cs typeface="+mn-cs"/>
          </a:endParaRPr>
        </a:p>
      </dgm:t>
    </dgm:pt>
    <dgm:pt modelId="{26834F59-789F-448E-A78A-51A4404D89EA}" type="parTrans" cxnId="{718C7DDB-A66E-4D24-A114-5B42F8E342DD}">
      <dgm:prSet/>
      <dgm:spPr/>
      <dgm:t>
        <a:bodyPr/>
        <a:lstStyle/>
        <a:p>
          <a:endParaRPr lang="en-US"/>
        </a:p>
      </dgm:t>
    </dgm:pt>
    <dgm:pt modelId="{5E3D9665-6051-4E03-B3E3-E0C2713E302F}" type="sibTrans" cxnId="{718C7DDB-A66E-4D24-A114-5B42F8E342DD}">
      <dgm:prSet/>
      <dgm:spPr/>
      <dgm:t>
        <a:bodyPr/>
        <a:lstStyle/>
        <a:p>
          <a:endParaRPr lang="en-US"/>
        </a:p>
      </dgm:t>
    </dgm:pt>
    <dgm:pt modelId="{DAAB7071-CED9-4C5E-8337-4B5DB9C37D38}">
      <dgm:prSet custT="1"/>
      <dgm:spPr>
        <a:xfrm>
          <a:off x="6888450" y="3246119"/>
          <a:ext cx="1105496" cy="2164080"/>
        </a:xfrm>
      </dgm:spPr>
      <dgm:t>
        <a:bodyPr/>
        <a:lstStyle/>
        <a:p>
          <a:pPr>
            <a:buNone/>
          </a:pPr>
          <a:r>
            <a:rPr lang="en-US" sz="1600" b="1" dirty="0">
              <a:latin typeface="+mn-lt"/>
              <a:ea typeface="+mn-ea"/>
              <a:cs typeface="+mn-cs"/>
            </a:rPr>
            <a:t>Q4 2026</a:t>
          </a:r>
          <a:endParaRPr lang="en-BS" sz="1600" b="1" dirty="0">
            <a:latin typeface="+mn-lt"/>
            <a:ea typeface="+mn-ea"/>
            <a:cs typeface="+mn-cs"/>
          </a:endParaRPr>
        </a:p>
        <a:p>
          <a:pPr>
            <a:buNone/>
          </a:pPr>
          <a:r>
            <a:rPr lang="en-US" sz="1600" baseline="0" dirty="0">
              <a:latin typeface="+mn-lt"/>
              <a:ea typeface="+mn-ea"/>
              <a:cs typeface="+mn-cs"/>
            </a:rPr>
            <a:t>Begin Statewide training </a:t>
          </a:r>
          <a:endParaRPr lang="en-US" sz="1600" dirty="0">
            <a:latin typeface="+mn-lt"/>
            <a:ea typeface="+mn-ea"/>
            <a:cs typeface="+mn-cs"/>
          </a:endParaRPr>
        </a:p>
      </dgm:t>
    </dgm:pt>
    <dgm:pt modelId="{68E01F31-2F91-44EC-971A-8863910209BB}" type="parTrans" cxnId="{F1601A41-56D7-43DC-9769-FAA54E0EEA6F}">
      <dgm:prSet/>
      <dgm:spPr/>
      <dgm:t>
        <a:bodyPr/>
        <a:lstStyle/>
        <a:p>
          <a:endParaRPr lang="en-US"/>
        </a:p>
      </dgm:t>
    </dgm:pt>
    <dgm:pt modelId="{BE237891-2D4E-437D-903B-5B199E24AF46}" type="sibTrans" cxnId="{F1601A41-56D7-43DC-9769-FAA54E0EEA6F}">
      <dgm:prSet/>
      <dgm:spPr/>
      <dgm:t>
        <a:bodyPr/>
        <a:lstStyle/>
        <a:p>
          <a:endParaRPr lang="en-US"/>
        </a:p>
      </dgm:t>
    </dgm:pt>
    <dgm:pt modelId="{20CC391E-A286-4F99-9F4E-8699C11D5A8A}">
      <dgm:prSet custT="1"/>
      <dgm:spPr>
        <a:xfrm>
          <a:off x="8022523" y="36096"/>
          <a:ext cx="1197355" cy="2164080"/>
        </a:xfrm>
      </dgm:spPr>
      <dgm:t>
        <a:bodyPr/>
        <a:lstStyle/>
        <a:p>
          <a:pPr>
            <a:buNone/>
          </a:pPr>
          <a:r>
            <a:rPr lang="en-US" sz="1600" b="1" dirty="0">
              <a:latin typeface="+mn-lt"/>
              <a:ea typeface="+mn-ea"/>
              <a:cs typeface="+mn-cs"/>
            </a:rPr>
            <a:t>2027</a:t>
          </a:r>
          <a:endParaRPr lang="en-BS" sz="1600" b="1" dirty="0">
            <a:latin typeface="+mn-lt"/>
            <a:ea typeface="+mn-ea"/>
            <a:cs typeface="+mn-cs"/>
          </a:endParaRPr>
        </a:p>
        <a:p>
          <a:pPr>
            <a:buNone/>
          </a:pPr>
          <a:r>
            <a:rPr lang="en-US" sz="1600" baseline="0" dirty="0">
              <a:latin typeface="+mn-lt"/>
              <a:ea typeface="+mn-ea"/>
              <a:cs typeface="+mn-cs"/>
            </a:rPr>
            <a:t>Begin Statewide Implementation</a:t>
          </a:r>
          <a:endParaRPr lang="en-US" sz="1600" dirty="0">
            <a:latin typeface="+mn-lt"/>
            <a:ea typeface="+mn-ea"/>
            <a:cs typeface="+mn-cs"/>
          </a:endParaRPr>
        </a:p>
      </dgm:t>
    </dgm:pt>
    <dgm:pt modelId="{1CDD7E72-CD96-4226-AA14-AD2F972894A8}" type="parTrans" cxnId="{0CBAE918-399D-481C-8753-05F6FD2565C4}">
      <dgm:prSet/>
      <dgm:spPr/>
      <dgm:t>
        <a:bodyPr/>
        <a:lstStyle/>
        <a:p>
          <a:endParaRPr lang="en-US"/>
        </a:p>
      </dgm:t>
    </dgm:pt>
    <dgm:pt modelId="{212D808C-9A89-45E2-B935-D45EAE4FFBFA}" type="sibTrans" cxnId="{0CBAE918-399D-481C-8753-05F6FD2565C4}">
      <dgm:prSet/>
      <dgm:spPr/>
      <dgm:t>
        <a:bodyPr/>
        <a:lstStyle/>
        <a:p>
          <a:endParaRPr lang="en-US"/>
        </a:p>
      </dgm:t>
    </dgm:pt>
    <dgm:pt modelId="{5321CAB4-4469-464F-8091-A7F7921445DB}">
      <dgm:prSet custT="1"/>
      <dgm:spPr>
        <a:xfrm>
          <a:off x="9248456" y="3246119"/>
          <a:ext cx="1084823" cy="2164080"/>
        </a:xfrm>
      </dgm:spPr>
      <dgm:t>
        <a:bodyPr/>
        <a:lstStyle/>
        <a:p>
          <a:pPr>
            <a:buNone/>
          </a:pPr>
          <a:r>
            <a:rPr lang="en-US" sz="1600" b="1" dirty="0">
              <a:latin typeface="+mn-lt"/>
              <a:ea typeface="+mn-ea"/>
              <a:cs typeface="+mn-cs"/>
            </a:rPr>
            <a:t>2027</a:t>
          </a:r>
          <a:r>
            <a:rPr lang="en-US" sz="1600" dirty="0">
              <a:latin typeface="+mn-lt"/>
              <a:ea typeface="+mn-ea"/>
              <a:cs typeface="+mn-cs"/>
            </a:rPr>
            <a:t> +</a:t>
          </a:r>
          <a:endParaRPr lang="en-BS" sz="1600" dirty="0">
            <a:latin typeface="+mn-lt"/>
            <a:ea typeface="+mn-ea"/>
            <a:cs typeface="+mn-cs"/>
          </a:endParaRPr>
        </a:p>
        <a:p>
          <a:pPr>
            <a:buNone/>
          </a:pPr>
          <a:r>
            <a:rPr lang="en-US" sz="1600" baseline="0" dirty="0">
              <a:latin typeface="+mn-lt"/>
              <a:ea typeface="+mn-ea"/>
              <a:cs typeface="+mn-cs"/>
            </a:rPr>
            <a:t>Continuous Quality Improvement</a:t>
          </a:r>
          <a:endParaRPr lang="en-US" sz="1600" dirty="0">
            <a:latin typeface="+mn-lt"/>
            <a:ea typeface="+mn-ea"/>
            <a:cs typeface="+mn-cs"/>
          </a:endParaRPr>
        </a:p>
      </dgm:t>
    </dgm:pt>
    <dgm:pt modelId="{ADF41198-632F-4970-AAE5-5A6F2592AAAB}" type="parTrans" cxnId="{94B580CB-8484-4D70-9774-99DF34F11BD5}">
      <dgm:prSet/>
      <dgm:spPr/>
      <dgm:t>
        <a:bodyPr/>
        <a:lstStyle/>
        <a:p>
          <a:endParaRPr lang="en-US"/>
        </a:p>
      </dgm:t>
    </dgm:pt>
    <dgm:pt modelId="{15383D5D-5FFD-42C1-967F-F6547D166F86}" type="sibTrans" cxnId="{94B580CB-8484-4D70-9774-99DF34F11BD5}">
      <dgm:prSet/>
      <dgm:spPr/>
      <dgm:t>
        <a:bodyPr/>
        <a:lstStyle/>
        <a:p>
          <a:endParaRPr lang="en-US"/>
        </a:p>
      </dgm:t>
    </dgm:pt>
    <dgm:pt modelId="{5D3A10D2-D213-4BC0-8176-E7A594C5C6FF}">
      <dgm:prSet custT="1"/>
      <dgm:spPr>
        <a:xfrm>
          <a:off x="3040938" y="3246119"/>
          <a:ext cx="1185929" cy="2164080"/>
        </a:xfrm>
      </dgm:spPr>
      <dgm:t>
        <a:bodyPr/>
        <a:lstStyle/>
        <a:p>
          <a:pPr>
            <a:buNone/>
          </a:pPr>
          <a:r>
            <a:rPr lang="en-US" sz="1600" b="1" dirty="0">
              <a:latin typeface="+mn-lt"/>
              <a:ea typeface="+mn-ea"/>
              <a:cs typeface="+mn-cs"/>
            </a:rPr>
            <a:t>Q1&amp;2 2025</a:t>
          </a:r>
          <a:endParaRPr lang="en-BS" sz="1600" b="1" dirty="0">
            <a:latin typeface="+mn-lt"/>
            <a:ea typeface="+mn-ea"/>
            <a:cs typeface="+mn-cs"/>
          </a:endParaRPr>
        </a:p>
        <a:p>
          <a:pPr>
            <a:buNone/>
          </a:pPr>
          <a:r>
            <a:rPr lang="en-US" sz="1600" dirty="0">
              <a:latin typeface="+mn-lt"/>
              <a:ea typeface="+mn-ea"/>
              <a:cs typeface="+mn-cs"/>
            </a:rPr>
            <a:t>Registry Customization and Testing </a:t>
          </a:r>
        </a:p>
      </dgm:t>
    </dgm:pt>
    <dgm:pt modelId="{A81B1FCD-27A8-4607-A420-5D8628DE78D6}" type="parTrans" cxnId="{BA6342C9-1E43-4DFC-B65C-0DADBF80D640}">
      <dgm:prSet/>
      <dgm:spPr/>
      <dgm:t>
        <a:bodyPr/>
        <a:lstStyle/>
        <a:p>
          <a:endParaRPr lang="en-US"/>
        </a:p>
      </dgm:t>
    </dgm:pt>
    <dgm:pt modelId="{F2B86E3C-334F-4AE9-BD9A-38E3659155B4}" type="sibTrans" cxnId="{BA6342C9-1E43-4DFC-B65C-0DADBF80D640}">
      <dgm:prSet/>
      <dgm:spPr/>
      <dgm:t>
        <a:bodyPr/>
        <a:lstStyle/>
        <a:p>
          <a:endParaRPr lang="en-US"/>
        </a:p>
      </dgm:t>
    </dgm:pt>
    <dgm:pt modelId="{88F326F8-7DDE-4ACB-9CFA-D0B130B99516}">
      <dgm:prSet custT="1"/>
      <dgm:spPr>
        <a:xfrm>
          <a:off x="5260351" y="3246119"/>
          <a:ext cx="571543" cy="2164080"/>
        </a:xfrm>
      </dgm:spPr>
      <dgm:t>
        <a:bodyPr/>
        <a:lstStyle/>
        <a:p>
          <a:pPr>
            <a:buNone/>
          </a:pPr>
          <a:r>
            <a:rPr lang="en-US" sz="1600" b="1" dirty="0">
              <a:latin typeface="+mn-lt"/>
              <a:ea typeface="+mn-ea"/>
              <a:cs typeface="+mn-cs"/>
            </a:rPr>
            <a:t>2026</a:t>
          </a:r>
          <a:endParaRPr lang="en-BS" sz="1600" b="1" dirty="0">
            <a:latin typeface="+mn-lt"/>
            <a:ea typeface="+mn-ea"/>
            <a:cs typeface="+mn-cs"/>
          </a:endParaRPr>
        </a:p>
        <a:p>
          <a:pPr>
            <a:buNone/>
          </a:pPr>
          <a:r>
            <a:rPr lang="en-US" sz="1600" baseline="0" dirty="0">
              <a:latin typeface="+mn-lt"/>
              <a:ea typeface="+mn-ea"/>
              <a:cs typeface="+mn-cs"/>
            </a:rPr>
            <a:t>Go-live with Pilot sites</a:t>
          </a:r>
          <a:endParaRPr lang="en-US" sz="1600" dirty="0">
            <a:latin typeface="+mn-lt"/>
            <a:ea typeface="+mn-ea"/>
            <a:cs typeface="+mn-cs"/>
          </a:endParaRPr>
        </a:p>
      </dgm:t>
    </dgm:pt>
    <dgm:pt modelId="{8DCD0686-8439-448F-96CC-C45DA595035B}" type="parTrans" cxnId="{6697D05C-9785-4B28-B6A2-1FB1D1F2F9C5}">
      <dgm:prSet/>
      <dgm:spPr/>
      <dgm:t>
        <a:bodyPr/>
        <a:lstStyle/>
        <a:p>
          <a:endParaRPr lang="en-US"/>
        </a:p>
      </dgm:t>
    </dgm:pt>
    <dgm:pt modelId="{C335C2B9-2ECD-4C31-AB9A-474CBC609686}" type="sibTrans" cxnId="{6697D05C-9785-4B28-B6A2-1FB1D1F2F9C5}">
      <dgm:prSet/>
      <dgm:spPr/>
      <dgm:t>
        <a:bodyPr/>
        <a:lstStyle/>
        <a:p>
          <a:endParaRPr lang="en-US"/>
        </a:p>
      </dgm:t>
    </dgm:pt>
    <dgm:pt modelId="{83FBA15A-9A5D-4792-9672-C1FF2680954B}" type="pres">
      <dgm:prSet presAssocID="{1432FC40-21AD-4601-AE56-CC4B42415A71}" presName="Name0" presStyleCnt="0">
        <dgm:presLayoutVars>
          <dgm:dir/>
          <dgm:resizeHandles val="exact"/>
        </dgm:presLayoutVars>
      </dgm:prSet>
      <dgm:spPr/>
    </dgm:pt>
    <dgm:pt modelId="{9738D12E-2810-4C92-97A5-50E4E2C664AE}" type="pres">
      <dgm:prSet presAssocID="{1432FC40-21AD-4601-AE56-CC4B42415A71}" presName="arrow" presStyleLbl="bgShp" presStyleIdx="0" presStyleCnt="1"/>
      <dgm:spPr>
        <a:xfrm>
          <a:off x="0" y="1623059"/>
          <a:ext cx="11484142" cy="2164080"/>
        </a:xfrm>
        <a:prstGeom prst="notchedRightArrow">
          <a:avLst/>
        </a:prstGeom>
      </dgm:spPr>
    </dgm:pt>
    <dgm:pt modelId="{7D3EC1E9-67B2-4008-A13E-6EDAD08FCAAB}" type="pres">
      <dgm:prSet presAssocID="{1432FC40-21AD-4601-AE56-CC4B42415A71}" presName="points" presStyleCnt="0"/>
      <dgm:spPr/>
    </dgm:pt>
    <dgm:pt modelId="{9D54597A-EEAD-48EA-96FD-87C328B4EB3E}" type="pres">
      <dgm:prSet presAssocID="{5D3A10D2-D213-4BC0-8176-E7A594C5C6FF}" presName="compositeA" presStyleCnt="0"/>
      <dgm:spPr/>
    </dgm:pt>
    <dgm:pt modelId="{D311B7C7-E4EE-486B-9964-1414D90A61ED}" type="pres">
      <dgm:prSet presAssocID="{5D3A10D2-D213-4BC0-8176-E7A594C5C6FF}" presName="textA" presStyleLbl="revTx" presStyleIdx="0" presStyleCnt="7" custScaleX="121016" custScaleY="76501" custLinFactNeighborX="-5326" custLinFactNeighborY="15644">
        <dgm:presLayoutVars>
          <dgm:bulletEnabled val="1"/>
        </dgm:presLayoutVars>
      </dgm:prSet>
      <dgm:spPr/>
    </dgm:pt>
    <dgm:pt modelId="{E4BC4F44-589B-4ED9-8336-E1A136560E7D}" type="pres">
      <dgm:prSet presAssocID="{5D3A10D2-D213-4BC0-8176-E7A594C5C6FF}" presName="circleA" presStyleLbl="node1" presStyleIdx="0" presStyleCnt="7"/>
      <dgm:spPr/>
    </dgm:pt>
    <dgm:pt modelId="{E2346938-5639-4DF2-AB94-A991EA7F6C70}" type="pres">
      <dgm:prSet presAssocID="{5D3A10D2-D213-4BC0-8176-E7A594C5C6FF}" presName="spaceA" presStyleCnt="0"/>
      <dgm:spPr/>
    </dgm:pt>
    <dgm:pt modelId="{AF1354D5-5EC7-4BEB-A196-E315E1033814}" type="pres">
      <dgm:prSet presAssocID="{F2B86E3C-334F-4AE9-BD9A-38E3659155B4}" presName="space" presStyleCnt="0"/>
      <dgm:spPr/>
    </dgm:pt>
    <dgm:pt modelId="{8D5C4C23-181E-4ED6-BC9E-F07DCA6359DE}" type="pres">
      <dgm:prSet presAssocID="{ED719E2D-5450-43D0-BF6D-E2CFBD7F01BE}" presName="compositeB" presStyleCnt="0"/>
      <dgm:spPr/>
    </dgm:pt>
    <dgm:pt modelId="{D78FE2B3-0143-4CC5-B2C2-3C0B88690430}" type="pres">
      <dgm:prSet presAssocID="{ED719E2D-5450-43D0-BF6D-E2CFBD7F01BE}" presName="textB" presStyleLbl="revTx" presStyleIdx="1" presStyleCnt="7">
        <dgm:presLayoutVars>
          <dgm:bulletEnabled val="1"/>
        </dgm:presLayoutVars>
      </dgm:prSet>
      <dgm:spPr/>
    </dgm:pt>
    <dgm:pt modelId="{6EE14FD5-1A71-48B3-8706-665DA6864377}" type="pres">
      <dgm:prSet presAssocID="{ED719E2D-5450-43D0-BF6D-E2CFBD7F01BE}" presName="circleB" presStyleLbl="node1" presStyleIdx="1" presStyleCnt="7"/>
      <dgm:spPr/>
    </dgm:pt>
    <dgm:pt modelId="{FDE83F42-1728-4EC9-99CC-B781D1D41329}" type="pres">
      <dgm:prSet presAssocID="{ED719E2D-5450-43D0-BF6D-E2CFBD7F01BE}" presName="spaceB" presStyleCnt="0"/>
      <dgm:spPr/>
    </dgm:pt>
    <dgm:pt modelId="{C0A8F543-0E70-425F-8FF0-4BAD8C38134B}" type="pres">
      <dgm:prSet presAssocID="{39B03FF9-E5E9-4AC1-8240-DFBDB6E98CB3}" presName="space" presStyleCnt="0"/>
      <dgm:spPr/>
    </dgm:pt>
    <dgm:pt modelId="{812C3A3A-844A-4029-BD84-C27E32EF7C6F}" type="pres">
      <dgm:prSet presAssocID="{88F326F8-7DDE-4ACB-9CFA-D0B130B99516}" presName="compositeA" presStyleCnt="0"/>
      <dgm:spPr/>
    </dgm:pt>
    <dgm:pt modelId="{1D90EE92-14EE-47EA-AB58-156057DFEED4}" type="pres">
      <dgm:prSet presAssocID="{88F326F8-7DDE-4ACB-9CFA-D0B130B99516}" presName="textA" presStyleLbl="revTx" presStyleIdx="2" presStyleCnt="7">
        <dgm:presLayoutVars>
          <dgm:bulletEnabled val="1"/>
        </dgm:presLayoutVars>
      </dgm:prSet>
      <dgm:spPr/>
    </dgm:pt>
    <dgm:pt modelId="{72CAF745-291D-4DD6-88F5-782C01F8DC10}" type="pres">
      <dgm:prSet presAssocID="{88F326F8-7DDE-4ACB-9CFA-D0B130B99516}" presName="circleA" presStyleLbl="node1" presStyleIdx="2" presStyleCnt="7"/>
      <dgm:spPr/>
    </dgm:pt>
    <dgm:pt modelId="{69B33EFA-4C3C-49A2-82D1-BEB536AB60B5}" type="pres">
      <dgm:prSet presAssocID="{88F326F8-7DDE-4ACB-9CFA-D0B130B99516}" presName="spaceA" presStyleCnt="0"/>
      <dgm:spPr/>
    </dgm:pt>
    <dgm:pt modelId="{6603A068-A7AA-415B-B4CF-3A6BEAE1140D}" type="pres">
      <dgm:prSet presAssocID="{C335C2B9-2ECD-4C31-AB9A-474CBC609686}" presName="space" presStyleCnt="0"/>
      <dgm:spPr/>
    </dgm:pt>
    <dgm:pt modelId="{D4945769-B327-487D-9E49-E5261BA0C1CD}" type="pres">
      <dgm:prSet presAssocID="{47096B84-E932-4C41-96D7-AFD7572A3A6C}" presName="compositeB" presStyleCnt="0"/>
      <dgm:spPr/>
    </dgm:pt>
    <dgm:pt modelId="{5EAC685C-545F-4BB2-839C-4CEF844B3F2C}" type="pres">
      <dgm:prSet presAssocID="{47096B84-E932-4C41-96D7-AFD7572A3A6C}" presName="textB" presStyleLbl="revTx" presStyleIdx="3" presStyleCnt="7">
        <dgm:presLayoutVars>
          <dgm:bulletEnabled val="1"/>
        </dgm:presLayoutVars>
      </dgm:prSet>
      <dgm:spPr/>
    </dgm:pt>
    <dgm:pt modelId="{839BAE49-99BB-4D4B-B800-F984153AD371}" type="pres">
      <dgm:prSet presAssocID="{47096B84-E932-4C41-96D7-AFD7572A3A6C}" presName="circleB" presStyleLbl="node1" presStyleIdx="3" presStyleCnt="7"/>
      <dgm:spPr/>
    </dgm:pt>
    <dgm:pt modelId="{1196FBBD-C4D1-420E-9403-4BBE61A5ED06}" type="pres">
      <dgm:prSet presAssocID="{47096B84-E932-4C41-96D7-AFD7572A3A6C}" presName="spaceB" presStyleCnt="0"/>
      <dgm:spPr/>
    </dgm:pt>
    <dgm:pt modelId="{5C91E301-894D-466A-8AA8-82E29B73EF54}" type="pres">
      <dgm:prSet presAssocID="{5E3D9665-6051-4E03-B3E3-E0C2713E302F}" presName="space" presStyleCnt="0"/>
      <dgm:spPr/>
    </dgm:pt>
    <dgm:pt modelId="{8F5E41D8-F978-4B1D-9006-F1E838946CAA}" type="pres">
      <dgm:prSet presAssocID="{DAAB7071-CED9-4C5E-8337-4B5DB9C37D38}" presName="compositeA" presStyleCnt="0"/>
      <dgm:spPr/>
    </dgm:pt>
    <dgm:pt modelId="{505C4CC2-BA64-4759-902A-E203937A21A6}" type="pres">
      <dgm:prSet presAssocID="{DAAB7071-CED9-4C5E-8337-4B5DB9C37D38}" presName="textA" presStyleLbl="revTx" presStyleIdx="4" presStyleCnt="7">
        <dgm:presLayoutVars>
          <dgm:bulletEnabled val="1"/>
        </dgm:presLayoutVars>
      </dgm:prSet>
      <dgm:spPr/>
    </dgm:pt>
    <dgm:pt modelId="{A5B61050-2EA0-4387-9DC6-F297C2CBE674}" type="pres">
      <dgm:prSet presAssocID="{DAAB7071-CED9-4C5E-8337-4B5DB9C37D38}" presName="circleA" presStyleLbl="node1" presStyleIdx="4" presStyleCnt="7"/>
      <dgm:spPr/>
    </dgm:pt>
    <dgm:pt modelId="{99467E25-2E26-4885-B2FF-353B19B17F6C}" type="pres">
      <dgm:prSet presAssocID="{DAAB7071-CED9-4C5E-8337-4B5DB9C37D38}" presName="spaceA" presStyleCnt="0"/>
      <dgm:spPr/>
    </dgm:pt>
    <dgm:pt modelId="{86370518-ED4C-482C-94F4-E2C457CC275E}" type="pres">
      <dgm:prSet presAssocID="{BE237891-2D4E-437D-903B-5B199E24AF46}" presName="space" presStyleCnt="0"/>
      <dgm:spPr/>
    </dgm:pt>
    <dgm:pt modelId="{6D5F212F-AC59-455B-94C4-EF09E08108B1}" type="pres">
      <dgm:prSet presAssocID="{20CC391E-A286-4F99-9F4E-8699C11D5A8A}" presName="compositeB" presStyleCnt="0"/>
      <dgm:spPr/>
    </dgm:pt>
    <dgm:pt modelId="{C4F3DA92-114C-403B-8E6A-4DD9362B1EF2}" type="pres">
      <dgm:prSet presAssocID="{20CC391E-A286-4F99-9F4E-8699C11D5A8A}" presName="textB" presStyleLbl="revTx" presStyleIdx="5" presStyleCnt="7" custScaleX="148522">
        <dgm:presLayoutVars>
          <dgm:bulletEnabled val="1"/>
        </dgm:presLayoutVars>
      </dgm:prSet>
      <dgm:spPr/>
    </dgm:pt>
    <dgm:pt modelId="{F373DF31-783A-458E-96A9-1548E4B3466F}" type="pres">
      <dgm:prSet presAssocID="{20CC391E-A286-4F99-9F4E-8699C11D5A8A}" presName="circleB" presStyleLbl="node1" presStyleIdx="5" presStyleCnt="7"/>
      <dgm:spPr/>
    </dgm:pt>
    <dgm:pt modelId="{03B54F58-5D21-462C-B238-EFE2B3ACF5AE}" type="pres">
      <dgm:prSet presAssocID="{20CC391E-A286-4F99-9F4E-8699C11D5A8A}" presName="spaceB" presStyleCnt="0"/>
      <dgm:spPr/>
    </dgm:pt>
    <dgm:pt modelId="{13E696F2-9F56-454A-BCB7-8F6AB8194280}" type="pres">
      <dgm:prSet presAssocID="{212D808C-9A89-45E2-B935-D45EAE4FFBFA}" presName="space" presStyleCnt="0"/>
      <dgm:spPr/>
    </dgm:pt>
    <dgm:pt modelId="{5E29D801-208B-4A5A-A8FA-FB5DC394B42F}" type="pres">
      <dgm:prSet presAssocID="{5321CAB4-4469-464F-8091-A7F7921445DB}" presName="compositeA" presStyleCnt="0"/>
      <dgm:spPr/>
    </dgm:pt>
    <dgm:pt modelId="{0E9DBBB3-D8AB-487A-AC5A-EEFED2022B5C}" type="pres">
      <dgm:prSet presAssocID="{5321CAB4-4469-464F-8091-A7F7921445DB}" presName="textA" presStyleLbl="revTx" presStyleIdx="6" presStyleCnt="7" custScaleX="126266">
        <dgm:presLayoutVars>
          <dgm:bulletEnabled val="1"/>
        </dgm:presLayoutVars>
      </dgm:prSet>
      <dgm:spPr/>
    </dgm:pt>
    <dgm:pt modelId="{EB40E5E8-B266-40CE-A842-CFC0EBDE29A0}" type="pres">
      <dgm:prSet presAssocID="{5321CAB4-4469-464F-8091-A7F7921445DB}" presName="circleA" presStyleLbl="node1" presStyleIdx="6" presStyleCnt="7"/>
      <dgm:spPr/>
    </dgm:pt>
    <dgm:pt modelId="{C56E3ADE-A8DD-4E7C-8E81-084C9F87B98F}" type="pres">
      <dgm:prSet presAssocID="{5321CAB4-4469-464F-8091-A7F7921445DB}" presName="spaceA" presStyleCnt="0"/>
      <dgm:spPr/>
    </dgm:pt>
  </dgm:ptLst>
  <dgm:cxnLst>
    <dgm:cxn modelId="{DCE0CB09-DE75-4C4B-B5C7-2E93B36D9D78}" type="presOf" srcId="{DAAB7071-CED9-4C5E-8337-4B5DB9C37D38}" destId="{505C4CC2-BA64-4759-902A-E203937A21A6}" srcOrd="0" destOrd="0" presId="urn:microsoft.com/office/officeart/2005/8/layout/hProcess11"/>
    <dgm:cxn modelId="{507DAF16-21F4-4DF9-A37F-BBBD65406A15}" type="presOf" srcId="{ED719E2D-5450-43D0-BF6D-E2CFBD7F01BE}" destId="{D78FE2B3-0143-4CC5-B2C2-3C0B88690430}" srcOrd="0" destOrd="0" presId="urn:microsoft.com/office/officeart/2005/8/layout/hProcess11"/>
    <dgm:cxn modelId="{0CBAE918-399D-481C-8753-05F6FD2565C4}" srcId="{1432FC40-21AD-4601-AE56-CC4B42415A71}" destId="{20CC391E-A286-4F99-9F4E-8699C11D5A8A}" srcOrd="5" destOrd="0" parTransId="{1CDD7E72-CD96-4226-AA14-AD2F972894A8}" sibTransId="{212D808C-9A89-45E2-B935-D45EAE4FFBFA}"/>
    <dgm:cxn modelId="{5A5EDA27-6DF3-4E19-ABD9-38D5F214F619}" type="presOf" srcId="{5321CAB4-4469-464F-8091-A7F7921445DB}" destId="{0E9DBBB3-D8AB-487A-AC5A-EEFED2022B5C}" srcOrd="0" destOrd="0" presId="urn:microsoft.com/office/officeart/2005/8/layout/hProcess11"/>
    <dgm:cxn modelId="{6697D05C-9785-4B28-B6A2-1FB1D1F2F9C5}" srcId="{1432FC40-21AD-4601-AE56-CC4B42415A71}" destId="{88F326F8-7DDE-4ACB-9CFA-D0B130B99516}" srcOrd="2" destOrd="0" parTransId="{8DCD0686-8439-448F-96CC-C45DA595035B}" sibTransId="{C335C2B9-2ECD-4C31-AB9A-474CBC609686}"/>
    <dgm:cxn modelId="{F1601A41-56D7-43DC-9769-FAA54E0EEA6F}" srcId="{1432FC40-21AD-4601-AE56-CC4B42415A71}" destId="{DAAB7071-CED9-4C5E-8337-4B5DB9C37D38}" srcOrd="4" destOrd="0" parTransId="{68E01F31-2F91-44EC-971A-8863910209BB}" sibTransId="{BE237891-2D4E-437D-903B-5B199E24AF46}"/>
    <dgm:cxn modelId="{C7506472-4633-42FC-9011-B835BE4244FF}" type="presOf" srcId="{20CC391E-A286-4F99-9F4E-8699C11D5A8A}" destId="{C4F3DA92-114C-403B-8E6A-4DD9362B1EF2}" srcOrd="0" destOrd="0" presId="urn:microsoft.com/office/officeart/2005/8/layout/hProcess11"/>
    <dgm:cxn modelId="{56EBDE72-8F9D-4EC4-B0BE-B95039BEEFE0}" type="presOf" srcId="{1432FC40-21AD-4601-AE56-CC4B42415A71}" destId="{83FBA15A-9A5D-4792-9672-C1FF2680954B}" srcOrd="0" destOrd="0" presId="urn:microsoft.com/office/officeart/2005/8/layout/hProcess11"/>
    <dgm:cxn modelId="{4E0FECAF-B3FE-4DCC-ADA8-5D80C0B7A368}" type="presOf" srcId="{47096B84-E932-4C41-96D7-AFD7572A3A6C}" destId="{5EAC685C-545F-4BB2-839C-4CEF844B3F2C}" srcOrd="0" destOrd="0" presId="urn:microsoft.com/office/officeart/2005/8/layout/hProcess11"/>
    <dgm:cxn modelId="{F4F2E6BC-95DA-4FEE-976D-286DF995FF3E}" type="presOf" srcId="{88F326F8-7DDE-4ACB-9CFA-D0B130B99516}" destId="{1D90EE92-14EE-47EA-AB58-156057DFEED4}" srcOrd="0" destOrd="0" presId="urn:microsoft.com/office/officeart/2005/8/layout/hProcess11"/>
    <dgm:cxn modelId="{BA6342C9-1E43-4DFC-B65C-0DADBF80D640}" srcId="{1432FC40-21AD-4601-AE56-CC4B42415A71}" destId="{5D3A10D2-D213-4BC0-8176-E7A594C5C6FF}" srcOrd="0" destOrd="0" parTransId="{A81B1FCD-27A8-4607-A420-5D8628DE78D6}" sibTransId="{F2B86E3C-334F-4AE9-BD9A-38E3659155B4}"/>
    <dgm:cxn modelId="{94B580CB-8484-4D70-9774-99DF34F11BD5}" srcId="{1432FC40-21AD-4601-AE56-CC4B42415A71}" destId="{5321CAB4-4469-464F-8091-A7F7921445DB}" srcOrd="6" destOrd="0" parTransId="{ADF41198-632F-4970-AAE5-5A6F2592AAAB}" sibTransId="{15383D5D-5FFD-42C1-967F-F6547D166F86}"/>
    <dgm:cxn modelId="{718C7DDB-A66E-4D24-A114-5B42F8E342DD}" srcId="{1432FC40-21AD-4601-AE56-CC4B42415A71}" destId="{47096B84-E932-4C41-96D7-AFD7572A3A6C}" srcOrd="3" destOrd="0" parTransId="{26834F59-789F-448E-A78A-51A4404D89EA}" sibTransId="{5E3D9665-6051-4E03-B3E3-E0C2713E302F}"/>
    <dgm:cxn modelId="{648724E0-B699-48D9-AF97-12FCF6021C8E}" type="presOf" srcId="{5D3A10D2-D213-4BC0-8176-E7A594C5C6FF}" destId="{D311B7C7-E4EE-486B-9964-1414D90A61ED}" srcOrd="0" destOrd="0" presId="urn:microsoft.com/office/officeart/2005/8/layout/hProcess11"/>
    <dgm:cxn modelId="{A764A4E8-D16A-4181-AFE3-7697A1E8B0B7}" srcId="{1432FC40-21AD-4601-AE56-CC4B42415A71}" destId="{ED719E2D-5450-43D0-BF6D-E2CFBD7F01BE}" srcOrd="1" destOrd="0" parTransId="{D6F670F7-1E6A-431A-A250-95B982E5D5A9}" sibTransId="{39B03FF9-E5E9-4AC1-8240-DFBDB6E98CB3}"/>
    <dgm:cxn modelId="{A0F3EF2D-F10D-409A-A90E-758197215668}" type="presParOf" srcId="{83FBA15A-9A5D-4792-9672-C1FF2680954B}" destId="{9738D12E-2810-4C92-97A5-50E4E2C664AE}" srcOrd="0" destOrd="0" presId="urn:microsoft.com/office/officeart/2005/8/layout/hProcess11"/>
    <dgm:cxn modelId="{F1880957-46DB-4CF5-B749-F2488D0ED9E6}" type="presParOf" srcId="{83FBA15A-9A5D-4792-9672-C1FF2680954B}" destId="{7D3EC1E9-67B2-4008-A13E-6EDAD08FCAAB}" srcOrd="1" destOrd="0" presId="urn:microsoft.com/office/officeart/2005/8/layout/hProcess11"/>
    <dgm:cxn modelId="{75B08D4F-7448-45E2-9EEA-50A55BFF0890}" type="presParOf" srcId="{7D3EC1E9-67B2-4008-A13E-6EDAD08FCAAB}" destId="{9D54597A-EEAD-48EA-96FD-87C328B4EB3E}" srcOrd="0" destOrd="0" presId="urn:microsoft.com/office/officeart/2005/8/layout/hProcess11"/>
    <dgm:cxn modelId="{7F9A1915-DD55-4D06-B31E-C47954964679}" type="presParOf" srcId="{9D54597A-EEAD-48EA-96FD-87C328B4EB3E}" destId="{D311B7C7-E4EE-486B-9964-1414D90A61ED}" srcOrd="0" destOrd="0" presId="urn:microsoft.com/office/officeart/2005/8/layout/hProcess11"/>
    <dgm:cxn modelId="{43DFEA1A-70FE-48E1-9F89-A84AD7C9E962}" type="presParOf" srcId="{9D54597A-EEAD-48EA-96FD-87C328B4EB3E}" destId="{E4BC4F44-589B-4ED9-8336-E1A136560E7D}" srcOrd="1" destOrd="0" presId="urn:microsoft.com/office/officeart/2005/8/layout/hProcess11"/>
    <dgm:cxn modelId="{22C36CE0-0DED-4B8F-ABBD-6ABF73BB74E8}" type="presParOf" srcId="{9D54597A-EEAD-48EA-96FD-87C328B4EB3E}" destId="{E2346938-5639-4DF2-AB94-A991EA7F6C70}" srcOrd="2" destOrd="0" presId="urn:microsoft.com/office/officeart/2005/8/layout/hProcess11"/>
    <dgm:cxn modelId="{24A0B435-7821-4790-9AE5-538FA730F94E}" type="presParOf" srcId="{7D3EC1E9-67B2-4008-A13E-6EDAD08FCAAB}" destId="{AF1354D5-5EC7-4BEB-A196-E315E1033814}" srcOrd="1" destOrd="0" presId="urn:microsoft.com/office/officeart/2005/8/layout/hProcess11"/>
    <dgm:cxn modelId="{D4003F37-3753-427B-B858-FEB946E984A5}" type="presParOf" srcId="{7D3EC1E9-67B2-4008-A13E-6EDAD08FCAAB}" destId="{8D5C4C23-181E-4ED6-BC9E-F07DCA6359DE}" srcOrd="2" destOrd="0" presId="urn:microsoft.com/office/officeart/2005/8/layout/hProcess11"/>
    <dgm:cxn modelId="{C00DCD0E-6692-4F0A-8261-33B847363C69}" type="presParOf" srcId="{8D5C4C23-181E-4ED6-BC9E-F07DCA6359DE}" destId="{D78FE2B3-0143-4CC5-B2C2-3C0B88690430}" srcOrd="0" destOrd="0" presId="urn:microsoft.com/office/officeart/2005/8/layout/hProcess11"/>
    <dgm:cxn modelId="{6E219771-5A2D-4691-B387-1778BEDD0F2A}" type="presParOf" srcId="{8D5C4C23-181E-4ED6-BC9E-F07DCA6359DE}" destId="{6EE14FD5-1A71-48B3-8706-665DA6864377}" srcOrd="1" destOrd="0" presId="urn:microsoft.com/office/officeart/2005/8/layout/hProcess11"/>
    <dgm:cxn modelId="{C2D2895D-BE24-444B-A1B1-281C07AA34B1}" type="presParOf" srcId="{8D5C4C23-181E-4ED6-BC9E-F07DCA6359DE}" destId="{FDE83F42-1728-4EC9-99CC-B781D1D41329}" srcOrd="2" destOrd="0" presId="urn:microsoft.com/office/officeart/2005/8/layout/hProcess11"/>
    <dgm:cxn modelId="{79D7AE27-E5F1-4A5D-BBB0-4A4CD6BD9F96}" type="presParOf" srcId="{7D3EC1E9-67B2-4008-A13E-6EDAD08FCAAB}" destId="{C0A8F543-0E70-425F-8FF0-4BAD8C38134B}" srcOrd="3" destOrd="0" presId="urn:microsoft.com/office/officeart/2005/8/layout/hProcess11"/>
    <dgm:cxn modelId="{D9EA83E1-5C4E-4535-9614-3D38E7C13494}" type="presParOf" srcId="{7D3EC1E9-67B2-4008-A13E-6EDAD08FCAAB}" destId="{812C3A3A-844A-4029-BD84-C27E32EF7C6F}" srcOrd="4" destOrd="0" presId="urn:microsoft.com/office/officeart/2005/8/layout/hProcess11"/>
    <dgm:cxn modelId="{E00734EC-130C-4576-AE3C-CA4C7E74D94B}" type="presParOf" srcId="{812C3A3A-844A-4029-BD84-C27E32EF7C6F}" destId="{1D90EE92-14EE-47EA-AB58-156057DFEED4}" srcOrd="0" destOrd="0" presId="urn:microsoft.com/office/officeart/2005/8/layout/hProcess11"/>
    <dgm:cxn modelId="{FAC93DFA-511F-412E-8D96-86E8A19A36AC}" type="presParOf" srcId="{812C3A3A-844A-4029-BD84-C27E32EF7C6F}" destId="{72CAF745-291D-4DD6-88F5-782C01F8DC10}" srcOrd="1" destOrd="0" presId="urn:microsoft.com/office/officeart/2005/8/layout/hProcess11"/>
    <dgm:cxn modelId="{75FAE719-5C7F-4A10-A4DB-BB141296AF21}" type="presParOf" srcId="{812C3A3A-844A-4029-BD84-C27E32EF7C6F}" destId="{69B33EFA-4C3C-49A2-82D1-BEB536AB60B5}" srcOrd="2" destOrd="0" presId="urn:microsoft.com/office/officeart/2005/8/layout/hProcess11"/>
    <dgm:cxn modelId="{0439A609-85A8-49D6-B158-D831B46A90D9}" type="presParOf" srcId="{7D3EC1E9-67B2-4008-A13E-6EDAD08FCAAB}" destId="{6603A068-A7AA-415B-B4CF-3A6BEAE1140D}" srcOrd="5" destOrd="0" presId="urn:microsoft.com/office/officeart/2005/8/layout/hProcess11"/>
    <dgm:cxn modelId="{CD5B54B7-CC19-4339-9308-F572719836E7}" type="presParOf" srcId="{7D3EC1E9-67B2-4008-A13E-6EDAD08FCAAB}" destId="{D4945769-B327-487D-9E49-E5261BA0C1CD}" srcOrd="6" destOrd="0" presId="urn:microsoft.com/office/officeart/2005/8/layout/hProcess11"/>
    <dgm:cxn modelId="{5BDCBF85-CDCC-4C8E-8A8C-25BD41748D97}" type="presParOf" srcId="{D4945769-B327-487D-9E49-E5261BA0C1CD}" destId="{5EAC685C-545F-4BB2-839C-4CEF844B3F2C}" srcOrd="0" destOrd="0" presId="urn:microsoft.com/office/officeart/2005/8/layout/hProcess11"/>
    <dgm:cxn modelId="{41241E68-81D1-488C-89FC-F8B6F4FB3DDE}" type="presParOf" srcId="{D4945769-B327-487D-9E49-E5261BA0C1CD}" destId="{839BAE49-99BB-4D4B-B800-F984153AD371}" srcOrd="1" destOrd="0" presId="urn:microsoft.com/office/officeart/2005/8/layout/hProcess11"/>
    <dgm:cxn modelId="{DD40E578-820B-4743-8513-D2FF7044A70A}" type="presParOf" srcId="{D4945769-B327-487D-9E49-E5261BA0C1CD}" destId="{1196FBBD-C4D1-420E-9403-4BBE61A5ED06}" srcOrd="2" destOrd="0" presId="urn:microsoft.com/office/officeart/2005/8/layout/hProcess11"/>
    <dgm:cxn modelId="{26E7A1B3-E0B5-4222-B235-C2FE850EBB41}" type="presParOf" srcId="{7D3EC1E9-67B2-4008-A13E-6EDAD08FCAAB}" destId="{5C91E301-894D-466A-8AA8-82E29B73EF54}" srcOrd="7" destOrd="0" presId="urn:microsoft.com/office/officeart/2005/8/layout/hProcess11"/>
    <dgm:cxn modelId="{2B5BD1C3-EA0C-4F3C-9D6A-230F88B1F4F8}" type="presParOf" srcId="{7D3EC1E9-67B2-4008-A13E-6EDAD08FCAAB}" destId="{8F5E41D8-F978-4B1D-9006-F1E838946CAA}" srcOrd="8" destOrd="0" presId="urn:microsoft.com/office/officeart/2005/8/layout/hProcess11"/>
    <dgm:cxn modelId="{833B83ED-D7A5-4B67-9E0D-76795C4367AD}" type="presParOf" srcId="{8F5E41D8-F978-4B1D-9006-F1E838946CAA}" destId="{505C4CC2-BA64-4759-902A-E203937A21A6}" srcOrd="0" destOrd="0" presId="urn:microsoft.com/office/officeart/2005/8/layout/hProcess11"/>
    <dgm:cxn modelId="{EFCB06E4-EB84-4952-A8FD-45E5F8746CB1}" type="presParOf" srcId="{8F5E41D8-F978-4B1D-9006-F1E838946CAA}" destId="{A5B61050-2EA0-4387-9DC6-F297C2CBE674}" srcOrd="1" destOrd="0" presId="urn:microsoft.com/office/officeart/2005/8/layout/hProcess11"/>
    <dgm:cxn modelId="{2F7B7FC2-BFE7-4578-AF7D-AFBA9DB442F3}" type="presParOf" srcId="{8F5E41D8-F978-4B1D-9006-F1E838946CAA}" destId="{99467E25-2E26-4885-B2FF-353B19B17F6C}" srcOrd="2" destOrd="0" presId="urn:microsoft.com/office/officeart/2005/8/layout/hProcess11"/>
    <dgm:cxn modelId="{781D9599-7E21-413F-8FD4-4DEA586200D0}" type="presParOf" srcId="{7D3EC1E9-67B2-4008-A13E-6EDAD08FCAAB}" destId="{86370518-ED4C-482C-94F4-E2C457CC275E}" srcOrd="9" destOrd="0" presId="urn:microsoft.com/office/officeart/2005/8/layout/hProcess11"/>
    <dgm:cxn modelId="{D49D1410-C23D-459F-B094-6DCF1CE40441}" type="presParOf" srcId="{7D3EC1E9-67B2-4008-A13E-6EDAD08FCAAB}" destId="{6D5F212F-AC59-455B-94C4-EF09E08108B1}" srcOrd="10" destOrd="0" presId="urn:microsoft.com/office/officeart/2005/8/layout/hProcess11"/>
    <dgm:cxn modelId="{2F28E3E3-63B4-4490-BA0B-6CD491FB25A5}" type="presParOf" srcId="{6D5F212F-AC59-455B-94C4-EF09E08108B1}" destId="{C4F3DA92-114C-403B-8E6A-4DD9362B1EF2}" srcOrd="0" destOrd="0" presId="urn:microsoft.com/office/officeart/2005/8/layout/hProcess11"/>
    <dgm:cxn modelId="{864BD581-7F3C-44F4-BADB-688F4D3FE0B9}" type="presParOf" srcId="{6D5F212F-AC59-455B-94C4-EF09E08108B1}" destId="{F373DF31-783A-458E-96A9-1548E4B3466F}" srcOrd="1" destOrd="0" presId="urn:microsoft.com/office/officeart/2005/8/layout/hProcess11"/>
    <dgm:cxn modelId="{69B34599-F901-4CA8-B38F-8333E0173529}" type="presParOf" srcId="{6D5F212F-AC59-455B-94C4-EF09E08108B1}" destId="{03B54F58-5D21-462C-B238-EFE2B3ACF5AE}" srcOrd="2" destOrd="0" presId="urn:microsoft.com/office/officeart/2005/8/layout/hProcess11"/>
    <dgm:cxn modelId="{4C6E2CEB-E197-49DC-B116-C833FEF68EBA}" type="presParOf" srcId="{7D3EC1E9-67B2-4008-A13E-6EDAD08FCAAB}" destId="{13E696F2-9F56-454A-BCB7-8F6AB8194280}" srcOrd="11" destOrd="0" presId="urn:microsoft.com/office/officeart/2005/8/layout/hProcess11"/>
    <dgm:cxn modelId="{5E751802-8355-4D7D-9E77-38F3EF50A811}" type="presParOf" srcId="{7D3EC1E9-67B2-4008-A13E-6EDAD08FCAAB}" destId="{5E29D801-208B-4A5A-A8FA-FB5DC394B42F}" srcOrd="12" destOrd="0" presId="urn:microsoft.com/office/officeart/2005/8/layout/hProcess11"/>
    <dgm:cxn modelId="{4FE54DB2-7A3E-405C-A40A-7AAF2CE4CEED}" type="presParOf" srcId="{5E29D801-208B-4A5A-A8FA-FB5DC394B42F}" destId="{0E9DBBB3-D8AB-487A-AC5A-EEFED2022B5C}" srcOrd="0" destOrd="0" presId="urn:microsoft.com/office/officeart/2005/8/layout/hProcess11"/>
    <dgm:cxn modelId="{2F9D27AC-67BA-4DE4-979D-D82BBE959B6A}" type="presParOf" srcId="{5E29D801-208B-4A5A-A8FA-FB5DC394B42F}" destId="{EB40E5E8-B266-40CE-A842-CFC0EBDE29A0}" srcOrd="1" destOrd="0" presId="urn:microsoft.com/office/officeart/2005/8/layout/hProcess11"/>
    <dgm:cxn modelId="{7B0E67FC-E137-4118-8FAB-DABEA522CEF4}" type="presParOf" srcId="{5E29D801-208B-4A5A-A8FA-FB5DC394B42F}" destId="{C56E3ADE-A8DD-4E7C-8E81-084C9F87B98F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38D12E-2810-4C92-97A5-50E4E2C664AE}">
      <dsp:nvSpPr>
        <dsp:cNvPr id="0" name=""/>
        <dsp:cNvSpPr/>
      </dsp:nvSpPr>
      <dsp:spPr>
        <a:xfrm>
          <a:off x="0" y="1234440"/>
          <a:ext cx="11484142" cy="1645920"/>
        </a:xfrm>
        <a:prstGeom prst="notchedRightArrow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11B7C7-E4EE-486B-9964-1414D90A61ED}">
      <dsp:nvSpPr>
        <dsp:cNvPr id="0" name=""/>
        <dsp:cNvSpPr/>
      </dsp:nvSpPr>
      <dsp:spPr>
        <a:xfrm>
          <a:off x="0" y="354181"/>
          <a:ext cx="1514626" cy="12591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+mn-lt"/>
              <a:ea typeface="+mn-ea"/>
              <a:cs typeface="+mn-cs"/>
            </a:rPr>
            <a:t>Q1&amp;2 2025</a:t>
          </a:r>
          <a:endParaRPr lang="en-BS" sz="1600" b="1" kern="1200" dirty="0">
            <a:latin typeface="+mn-lt"/>
            <a:ea typeface="+mn-ea"/>
            <a:cs typeface="+mn-cs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+mn-lt"/>
              <a:ea typeface="+mn-ea"/>
              <a:cs typeface="+mn-cs"/>
            </a:rPr>
            <a:t>Registry Customization and Testing </a:t>
          </a:r>
        </a:p>
      </dsp:txBody>
      <dsp:txXfrm>
        <a:off x="0" y="354181"/>
        <a:ext cx="1514626" cy="1259145"/>
      </dsp:txXfrm>
    </dsp:sp>
    <dsp:sp modelId="{E4BC4F44-589B-4ED9-8336-E1A136560E7D}">
      <dsp:nvSpPr>
        <dsp:cNvPr id="0" name=""/>
        <dsp:cNvSpPr/>
      </dsp:nvSpPr>
      <dsp:spPr>
        <a:xfrm>
          <a:off x="551588" y="1754966"/>
          <a:ext cx="411480" cy="4114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8FE2B3-0143-4CC5-B2C2-3C0B88690430}">
      <dsp:nvSpPr>
        <dsp:cNvPr id="0" name=""/>
        <dsp:cNvSpPr/>
      </dsp:nvSpPr>
      <dsp:spPr>
        <a:xfrm>
          <a:off x="1577221" y="2468880"/>
          <a:ext cx="1251592" cy="1645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+mn-lt"/>
              <a:ea typeface="+mn-ea"/>
              <a:cs typeface="+mn-cs"/>
            </a:rPr>
            <a:t>Q3&amp;4 2025</a:t>
          </a:r>
          <a:endParaRPr lang="en-BS" sz="1600" b="1" kern="1200" dirty="0">
            <a:latin typeface="+mn-lt"/>
            <a:ea typeface="+mn-ea"/>
            <a:cs typeface="+mn-cs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baseline="0" dirty="0">
              <a:latin typeface="+mn-lt"/>
              <a:ea typeface="+mn-ea"/>
              <a:cs typeface="+mn-cs"/>
            </a:rPr>
            <a:t>EHR Integration and testing</a:t>
          </a:r>
          <a:endParaRPr lang="en-US" sz="1600" kern="1200" dirty="0">
            <a:latin typeface="+mn-lt"/>
            <a:ea typeface="+mn-ea"/>
            <a:cs typeface="+mn-cs"/>
          </a:endParaRPr>
        </a:p>
      </dsp:txBody>
      <dsp:txXfrm>
        <a:off x="1577221" y="2468880"/>
        <a:ext cx="1251592" cy="1645920"/>
      </dsp:txXfrm>
    </dsp:sp>
    <dsp:sp modelId="{6EE14FD5-1A71-48B3-8706-665DA6864377}">
      <dsp:nvSpPr>
        <dsp:cNvPr id="0" name=""/>
        <dsp:cNvSpPr/>
      </dsp:nvSpPr>
      <dsp:spPr>
        <a:xfrm>
          <a:off x="1997277" y="1851660"/>
          <a:ext cx="411480" cy="4114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90EE92-14EE-47EA-AB58-156057DFEED4}">
      <dsp:nvSpPr>
        <dsp:cNvPr id="0" name=""/>
        <dsp:cNvSpPr/>
      </dsp:nvSpPr>
      <dsp:spPr>
        <a:xfrm>
          <a:off x="2891393" y="0"/>
          <a:ext cx="1251592" cy="1645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+mn-lt"/>
              <a:ea typeface="+mn-ea"/>
              <a:cs typeface="+mn-cs"/>
            </a:rPr>
            <a:t>2026</a:t>
          </a:r>
          <a:endParaRPr lang="en-BS" sz="1600" b="1" kern="1200" dirty="0">
            <a:latin typeface="+mn-lt"/>
            <a:ea typeface="+mn-ea"/>
            <a:cs typeface="+mn-cs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baseline="0" dirty="0">
              <a:latin typeface="+mn-lt"/>
              <a:ea typeface="+mn-ea"/>
              <a:cs typeface="+mn-cs"/>
            </a:rPr>
            <a:t>Go-live with Pilot sites</a:t>
          </a:r>
          <a:endParaRPr lang="en-US" sz="1600" kern="1200" dirty="0">
            <a:latin typeface="+mn-lt"/>
            <a:ea typeface="+mn-ea"/>
            <a:cs typeface="+mn-cs"/>
          </a:endParaRPr>
        </a:p>
      </dsp:txBody>
      <dsp:txXfrm>
        <a:off x="2891393" y="0"/>
        <a:ext cx="1251592" cy="1645920"/>
      </dsp:txXfrm>
    </dsp:sp>
    <dsp:sp modelId="{72CAF745-291D-4DD6-88F5-782C01F8DC10}">
      <dsp:nvSpPr>
        <dsp:cNvPr id="0" name=""/>
        <dsp:cNvSpPr/>
      </dsp:nvSpPr>
      <dsp:spPr>
        <a:xfrm>
          <a:off x="3311449" y="1851660"/>
          <a:ext cx="411480" cy="4114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AC685C-545F-4BB2-839C-4CEF844B3F2C}">
      <dsp:nvSpPr>
        <dsp:cNvPr id="0" name=""/>
        <dsp:cNvSpPr/>
      </dsp:nvSpPr>
      <dsp:spPr>
        <a:xfrm>
          <a:off x="4205564" y="2468880"/>
          <a:ext cx="1251592" cy="1645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+mn-lt"/>
              <a:ea typeface="+mn-ea"/>
              <a:cs typeface="+mn-cs"/>
            </a:rPr>
            <a:t>Q4 2026</a:t>
          </a:r>
          <a:endParaRPr lang="en-BS" sz="1600" b="1" kern="1200" dirty="0">
            <a:latin typeface="+mn-lt"/>
            <a:ea typeface="+mn-ea"/>
            <a:cs typeface="+mn-cs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baseline="0" dirty="0">
              <a:latin typeface="+mn-lt"/>
              <a:ea typeface="+mn-ea"/>
              <a:cs typeface="+mn-cs"/>
            </a:rPr>
            <a:t>Evaluation and Refinement</a:t>
          </a:r>
          <a:endParaRPr lang="en-US" sz="1600" kern="1200" dirty="0">
            <a:latin typeface="+mn-lt"/>
            <a:ea typeface="+mn-ea"/>
            <a:cs typeface="+mn-cs"/>
          </a:endParaRPr>
        </a:p>
      </dsp:txBody>
      <dsp:txXfrm>
        <a:off x="4205564" y="2468880"/>
        <a:ext cx="1251592" cy="1645920"/>
      </dsp:txXfrm>
    </dsp:sp>
    <dsp:sp modelId="{839BAE49-99BB-4D4B-B800-F984153AD371}">
      <dsp:nvSpPr>
        <dsp:cNvPr id="0" name=""/>
        <dsp:cNvSpPr/>
      </dsp:nvSpPr>
      <dsp:spPr>
        <a:xfrm>
          <a:off x="4625620" y="1851660"/>
          <a:ext cx="411480" cy="4114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5C4CC2-BA64-4759-902A-E203937A21A6}">
      <dsp:nvSpPr>
        <dsp:cNvPr id="0" name=""/>
        <dsp:cNvSpPr/>
      </dsp:nvSpPr>
      <dsp:spPr>
        <a:xfrm>
          <a:off x="5519736" y="0"/>
          <a:ext cx="1251592" cy="1645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+mn-lt"/>
              <a:ea typeface="+mn-ea"/>
              <a:cs typeface="+mn-cs"/>
            </a:rPr>
            <a:t>Q4 2026</a:t>
          </a:r>
          <a:endParaRPr lang="en-BS" sz="1600" b="1" kern="1200" dirty="0">
            <a:latin typeface="+mn-lt"/>
            <a:ea typeface="+mn-ea"/>
            <a:cs typeface="+mn-cs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baseline="0" dirty="0">
              <a:latin typeface="+mn-lt"/>
              <a:ea typeface="+mn-ea"/>
              <a:cs typeface="+mn-cs"/>
            </a:rPr>
            <a:t>Begin Statewide training </a:t>
          </a:r>
          <a:endParaRPr lang="en-US" sz="1600" kern="1200" dirty="0">
            <a:latin typeface="+mn-lt"/>
            <a:ea typeface="+mn-ea"/>
            <a:cs typeface="+mn-cs"/>
          </a:endParaRPr>
        </a:p>
      </dsp:txBody>
      <dsp:txXfrm>
        <a:off x="5519736" y="0"/>
        <a:ext cx="1251592" cy="1645920"/>
      </dsp:txXfrm>
    </dsp:sp>
    <dsp:sp modelId="{A5B61050-2EA0-4387-9DC6-F297C2CBE674}">
      <dsp:nvSpPr>
        <dsp:cNvPr id="0" name=""/>
        <dsp:cNvSpPr/>
      </dsp:nvSpPr>
      <dsp:spPr>
        <a:xfrm>
          <a:off x="5939792" y="1851660"/>
          <a:ext cx="411480" cy="4114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F3DA92-114C-403B-8E6A-4DD9362B1EF2}">
      <dsp:nvSpPr>
        <dsp:cNvPr id="0" name=""/>
        <dsp:cNvSpPr/>
      </dsp:nvSpPr>
      <dsp:spPr>
        <a:xfrm>
          <a:off x="6833908" y="2468880"/>
          <a:ext cx="1858889" cy="1645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+mn-lt"/>
              <a:ea typeface="+mn-ea"/>
              <a:cs typeface="+mn-cs"/>
            </a:rPr>
            <a:t>2027</a:t>
          </a:r>
          <a:endParaRPr lang="en-BS" sz="1600" b="1" kern="1200" dirty="0">
            <a:latin typeface="+mn-lt"/>
            <a:ea typeface="+mn-ea"/>
            <a:cs typeface="+mn-cs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baseline="0" dirty="0">
              <a:latin typeface="+mn-lt"/>
              <a:ea typeface="+mn-ea"/>
              <a:cs typeface="+mn-cs"/>
            </a:rPr>
            <a:t>Begin Statewide Implementation</a:t>
          </a:r>
          <a:endParaRPr lang="en-US" sz="1600" kern="1200" dirty="0">
            <a:latin typeface="+mn-lt"/>
            <a:ea typeface="+mn-ea"/>
            <a:cs typeface="+mn-cs"/>
          </a:endParaRPr>
        </a:p>
      </dsp:txBody>
      <dsp:txXfrm>
        <a:off x="6833908" y="2468880"/>
        <a:ext cx="1858889" cy="1645920"/>
      </dsp:txXfrm>
    </dsp:sp>
    <dsp:sp modelId="{F373DF31-783A-458E-96A9-1548E4B3466F}">
      <dsp:nvSpPr>
        <dsp:cNvPr id="0" name=""/>
        <dsp:cNvSpPr/>
      </dsp:nvSpPr>
      <dsp:spPr>
        <a:xfrm>
          <a:off x="7557612" y="1851660"/>
          <a:ext cx="411480" cy="4114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9DBBB3-D8AB-487A-AC5A-EEFED2022B5C}">
      <dsp:nvSpPr>
        <dsp:cNvPr id="0" name=""/>
        <dsp:cNvSpPr/>
      </dsp:nvSpPr>
      <dsp:spPr>
        <a:xfrm>
          <a:off x="8755377" y="0"/>
          <a:ext cx="1580335" cy="1645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+mn-lt"/>
              <a:ea typeface="+mn-ea"/>
              <a:cs typeface="+mn-cs"/>
            </a:rPr>
            <a:t>2027</a:t>
          </a:r>
          <a:r>
            <a:rPr lang="en-US" sz="1600" kern="1200" dirty="0">
              <a:latin typeface="+mn-lt"/>
              <a:ea typeface="+mn-ea"/>
              <a:cs typeface="+mn-cs"/>
            </a:rPr>
            <a:t> +</a:t>
          </a:r>
          <a:endParaRPr lang="en-BS" sz="1600" kern="1200" dirty="0">
            <a:latin typeface="+mn-lt"/>
            <a:ea typeface="+mn-ea"/>
            <a:cs typeface="+mn-cs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baseline="0" dirty="0">
              <a:latin typeface="+mn-lt"/>
              <a:ea typeface="+mn-ea"/>
              <a:cs typeface="+mn-cs"/>
            </a:rPr>
            <a:t>Continuous Quality Improvement</a:t>
          </a:r>
          <a:endParaRPr lang="en-US" sz="1600" kern="1200" dirty="0">
            <a:latin typeface="+mn-lt"/>
            <a:ea typeface="+mn-ea"/>
            <a:cs typeface="+mn-cs"/>
          </a:endParaRPr>
        </a:p>
      </dsp:txBody>
      <dsp:txXfrm>
        <a:off x="8755377" y="0"/>
        <a:ext cx="1580335" cy="1645920"/>
      </dsp:txXfrm>
    </dsp:sp>
    <dsp:sp modelId="{EB40E5E8-B266-40CE-A842-CFC0EBDE29A0}">
      <dsp:nvSpPr>
        <dsp:cNvPr id="0" name=""/>
        <dsp:cNvSpPr/>
      </dsp:nvSpPr>
      <dsp:spPr>
        <a:xfrm>
          <a:off x="9339804" y="1851660"/>
          <a:ext cx="411480" cy="4114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4A137D6-670B-48C2-304C-934FF4F980F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A41764-A311-9780-558B-A79FB039AEF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B0263-2C3F-5E40-9BBC-D7F08F67EB13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EB6B5F-57C2-3DF8-D784-2A728ACD103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9E0888-3921-991A-E693-19ECC109BCC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1559D4-91EC-F94F-B454-76F88EB3A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4525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622839-9EE0-AE40-9FA1-5FFD064BD5A8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10E9D9-F9E3-224B-AAF9-DD8A88B4F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11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2A180-D52A-4B04-B7C1-F55B75E0D84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891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10E9D9-F9E3-224B-AAF9-DD8A88B4FFD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115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10E9D9-F9E3-224B-AAF9-DD8A88B4FFD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812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9113D636-9840-A7E4-AE4E-CF7CBD6D40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0364" y="5539587"/>
            <a:ext cx="5502445" cy="332364"/>
          </a:xfrm>
          <a:prstGeom prst="rect">
            <a:avLst/>
          </a:prstGeom>
          <a:ln>
            <a:noFill/>
          </a:ln>
        </p:spPr>
        <p:txBody>
          <a:bodyPr lIns="0" tIns="0" rIns="0" bIns="0"/>
          <a:lstStyle>
            <a:lvl1pPr marL="0" indent="0">
              <a:buFontTx/>
              <a:buNone/>
              <a:defRPr sz="3000" b="1" i="0" u="none" cap="none" spc="0" baseline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uFill>
                  <a:solidFill>
                    <a:schemeClr val="tx2">
                      <a:lumMod val="60000"/>
                      <a:lumOff val="40000"/>
                    </a:schemeClr>
                  </a:solidFill>
                </a:uFill>
                <a:latin typeface="Aptos ExtraBold" panose="020B0004020202020204" pitchFamily="34" charset="0"/>
              </a:defRPr>
            </a:lvl1pPr>
            <a:lvl2pPr marL="457200" indent="0">
              <a:buNone/>
              <a:defRPr sz="1600" b="1" i="0" cap="all" baseline="0">
                <a:solidFill>
                  <a:schemeClr val="tx2">
                    <a:lumMod val="75000"/>
                  </a:schemeClr>
                </a:solidFill>
                <a:latin typeface="Aptos SemiBold" panose="020B0004020202020204" pitchFamily="34" charset="0"/>
              </a:defRPr>
            </a:lvl2pPr>
            <a:lvl3pPr>
              <a:defRPr sz="1600" b="1" i="0" cap="all" baseline="0">
                <a:solidFill>
                  <a:schemeClr val="tx2">
                    <a:lumMod val="75000"/>
                  </a:schemeClr>
                </a:solidFill>
                <a:latin typeface="Aptos SemiBold" panose="020B0004020202020204" pitchFamily="34" charset="0"/>
              </a:defRPr>
            </a:lvl3pPr>
            <a:lvl4pPr>
              <a:defRPr sz="1600" b="1" i="0" cap="all" baseline="0">
                <a:solidFill>
                  <a:schemeClr val="tx2">
                    <a:lumMod val="75000"/>
                  </a:schemeClr>
                </a:solidFill>
                <a:latin typeface="Aptos SemiBold" panose="020B0004020202020204" pitchFamily="34" charset="0"/>
              </a:defRPr>
            </a:lvl4pPr>
            <a:lvl5pPr>
              <a:defRPr sz="1600" b="1" i="0" cap="all" baseline="0">
                <a:solidFill>
                  <a:schemeClr val="tx2">
                    <a:lumMod val="75000"/>
                  </a:schemeClr>
                </a:solidFill>
                <a:latin typeface="Aptos SemiBold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 descr="A logo with a black background&#10;&#10;AI-generated content may be incorrect.">
            <a:extLst>
              <a:ext uri="{FF2B5EF4-FFF2-40B4-BE49-F238E27FC236}">
                <a16:creationId xmlns:a16="http://schemas.microsoft.com/office/drawing/2014/main" id="{0220F53A-7B7F-BF43-B412-9A94968AF1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46848" y="5146429"/>
            <a:ext cx="3816076" cy="134931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7AA9F64-F652-41E4-6438-CD7248B19A40}"/>
              </a:ext>
            </a:extLst>
          </p:cNvPr>
          <p:cNvCxnSpPr>
            <a:cxnSpLocks/>
          </p:cNvCxnSpPr>
          <p:nvPr userDrawn="1"/>
        </p:nvCxnSpPr>
        <p:spPr>
          <a:xfrm>
            <a:off x="609600" y="5986426"/>
            <a:ext cx="3157728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D6872444-EDEE-115E-06CA-4E2528F93D8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0364" y="6117249"/>
            <a:ext cx="4882538" cy="247107"/>
          </a:xfrm>
          <a:prstGeom prst="rect">
            <a:avLst/>
          </a:prstGeom>
          <a:ln>
            <a:noFill/>
          </a:ln>
        </p:spPr>
        <p:txBody>
          <a:bodyPr lIns="0" tIns="0" rIns="0" bIns="0"/>
          <a:lstStyle>
            <a:lvl1pPr marL="0" indent="0">
              <a:buFontTx/>
              <a:buNone/>
              <a:defRPr sz="2000" b="0" i="0" u="none" cap="none" spc="0" baseline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uFill>
                  <a:solidFill>
                    <a:schemeClr val="tx2">
                      <a:lumMod val="60000"/>
                      <a:lumOff val="40000"/>
                    </a:schemeClr>
                  </a:solidFill>
                </a:uFill>
                <a:latin typeface="Aptos ExtraBold" panose="020B0004020202020204" pitchFamily="34" charset="0"/>
              </a:defRPr>
            </a:lvl1pPr>
            <a:lvl2pPr marL="457200" indent="0">
              <a:buNone/>
              <a:defRPr sz="1600" b="1" i="0" cap="all" baseline="0">
                <a:solidFill>
                  <a:schemeClr val="tx2">
                    <a:lumMod val="75000"/>
                  </a:schemeClr>
                </a:solidFill>
                <a:latin typeface="Aptos SemiBold" panose="020B0004020202020204" pitchFamily="34" charset="0"/>
              </a:defRPr>
            </a:lvl2pPr>
            <a:lvl3pPr>
              <a:defRPr sz="1600" b="1" i="0" cap="all" baseline="0">
                <a:solidFill>
                  <a:schemeClr val="tx2">
                    <a:lumMod val="75000"/>
                  </a:schemeClr>
                </a:solidFill>
                <a:latin typeface="Aptos SemiBold" panose="020B0004020202020204" pitchFamily="34" charset="0"/>
              </a:defRPr>
            </a:lvl3pPr>
            <a:lvl4pPr>
              <a:defRPr sz="1600" b="1" i="0" cap="all" baseline="0">
                <a:solidFill>
                  <a:schemeClr val="tx2">
                    <a:lumMod val="75000"/>
                  </a:schemeClr>
                </a:solidFill>
                <a:latin typeface="Aptos SemiBold" panose="020B0004020202020204" pitchFamily="34" charset="0"/>
              </a:defRPr>
            </a:lvl4pPr>
            <a:lvl5pPr>
              <a:defRPr sz="1600" b="1" i="0" cap="all" baseline="0">
                <a:solidFill>
                  <a:schemeClr val="tx2">
                    <a:lumMod val="75000"/>
                  </a:schemeClr>
                </a:solidFill>
                <a:latin typeface="Aptos SemiBold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E169DF17-4BDF-0407-53BD-FB178AB9CC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637761"/>
            <a:ext cx="4882538" cy="247107"/>
          </a:xfrm>
          <a:prstGeom prst="rect">
            <a:avLst/>
          </a:prstGeom>
          <a:ln>
            <a:noFill/>
          </a:ln>
        </p:spPr>
        <p:txBody>
          <a:bodyPr lIns="0" tIns="0" rIns="0" bIns="0"/>
          <a:lstStyle>
            <a:lvl1pPr marL="0" indent="0" algn="l">
              <a:buFontTx/>
              <a:buNone/>
              <a:defRPr sz="1600" b="0" i="0" u="non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chemeClr val="tx2">
                      <a:lumMod val="60000"/>
                      <a:lumOff val="40000"/>
                    </a:schemeClr>
                  </a:solidFill>
                </a:uFill>
                <a:latin typeface="Roboto" panose="02000000000000000000" pitchFamily="2" charset="0"/>
              </a:defRPr>
            </a:lvl1pPr>
            <a:lvl2pPr marL="457200" indent="0">
              <a:buNone/>
              <a:defRPr sz="1600" b="1" i="0" cap="all" baseline="0">
                <a:solidFill>
                  <a:schemeClr val="tx2">
                    <a:lumMod val="75000"/>
                  </a:schemeClr>
                </a:solidFill>
                <a:latin typeface="Aptos SemiBold" panose="020B0004020202020204" pitchFamily="34" charset="0"/>
              </a:defRPr>
            </a:lvl2pPr>
            <a:lvl3pPr>
              <a:defRPr sz="1600" b="1" i="0" cap="all" baseline="0">
                <a:solidFill>
                  <a:schemeClr val="tx2">
                    <a:lumMod val="75000"/>
                  </a:schemeClr>
                </a:solidFill>
                <a:latin typeface="Aptos SemiBold" panose="020B0004020202020204" pitchFamily="34" charset="0"/>
              </a:defRPr>
            </a:lvl3pPr>
            <a:lvl4pPr>
              <a:defRPr sz="1600" b="1" i="0" cap="all" baseline="0">
                <a:solidFill>
                  <a:schemeClr val="tx2">
                    <a:lumMod val="75000"/>
                  </a:schemeClr>
                </a:solidFill>
                <a:latin typeface="Aptos SemiBold" panose="020B0004020202020204" pitchFamily="34" charset="0"/>
              </a:defRPr>
            </a:lvl4pPr>
            <a:lvl5pPr>
              <a:defRPr sz="1600" b="1" i="0" cap="all" baseline="0">
                <a:solidFill>
                  <a:schemeClr val="tx2">
                    <a:lumMod val="75000"/>
                  </a:schemeClr>
                </a:solidFill>
                <a:latin typeface="Aptos SemiBold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80143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eak - Burnt Sienn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B3B1B-FA71-43E3-2E0F-343E4C937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978" y="2972634"/>
            <a:ext cx="10872044" cy="2134832"/>
          </a:xfrm>
        </p:spPr>
        <p:txBody>
          <a:bodyPr/>
          <a:lstStyle>
            <a:lvl1pPr algn="ctr">
              <a:defRPr sz="4800" spc="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2974D64-A274-EF7C-4C7A-661C8773A557}"/>
              </a:ext>
            </a:extLst>
          </p:cNvPr>
          <p:cNvCxnSpPr>
            <a:cxnSpLocks/>
          </p:cNvCxnSpPr>
          <p:nvPr userDrawn="1"/>
        </p:nvCxnSpPr>
        <p:spPr>
          <a:xfrm>
            <a:off x="3950739" y="3896520"/>
            <a:ext cx="4290523" cy="0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5AE6C9-34AA-FF8D-AC96-48FE2F5360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45498" y="6454941"/>
            <a:ext cx="2743200" cy="3017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rgbClr val="FFFFFF"/>
                </a:solidFill>
              </a:defRPr>
            </a:lvl1pPr>
          </a:lstStyle>
          <a:p>
            <a:fld id="{65A928DB-0FF7-D741-B274-2DF78E4A51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404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 Break - Burnt Sienn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B3B1B-FA71-43E3-2E0F-343E4C937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978" y="2972634"/>
            <a:ext cx="10872044" cy="2134832"/>
          </a:xfrm>
        </p:spPr>
        <p:txBody>
          <a:bodyPr/>
          <a:lstStyle>
            <a:lvl1pPr algn="ctr">
              <a:defRPr sz="4800" spc="2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2974D64-A274-EF7C-4C7A-661C8773A557}"/>
              </a:ext>
            </a:extLst>
          </p:cNvPr>
          <p:cNvCxnSpPr>
            <a:cxnSpLocks/>
          </p:cNvCxnSpPr>
          <p:nvPr userDrawn="1"/>
        </p:nvCxnSpPr>
        <p:spPr>
          <a:xfrm>
            <a:off x="3950739" y="3896520"/>
            <a:ext cx="429052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A6DFC22C-ADB2-2809-3FC4-C6552C4885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45498" y="6454941"/>
            <a:ext cx="2743200" cy="3017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A928DB-0FF7-D741-B274-2DF78E4A51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540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69391-E6DC-BEAF-3765-6D5B9CFEC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370" y="1431540"/>
            <a:ext cx="10380778" cy="618344"/>
          </a:xfrm>
        </p:spPr>
        <p:txBody>
          <a:bodyPr/>
          <a:lstStyle>
            <a:lvl1pPr>
              <a:defRPr sz="4000" spc="2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510345E-CBE3-795B-2CC5-F99D64247F57}"/>
              </a:ext>
            </a:extLst>
          </p:cNvPr>
          <p:cNvCxnSpPr>
            <a:cxnSpLocks/>
          </p:cNvCxnSpPr>
          <p:nvPr userDrawn="1"/>
        </p:nvCxnSpPr>
        <p:spPr>
          <a:xfrm>
            <a:off x="873370" y="2071894"/>
            <a:ext cx="2144213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8B3CF71-5410-8636-5D87-BF9B1AA42E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3125" y="3568700"/>
            <a:ext cx="10380663" cy="2663825"/>
          </a:xfrm>
          <a:prstGeom prst="rect">
            <a:avLst/>
          </a:prstGeom>
        </p:spPr>
        <p:txBody>
          <a:bodyPr wrap="square" lIns="0" rIns="0" numCol="2" spcCol="457200"/>
          <a:lstStyle>
            <a:lvl1pPr defTabSz="685800">
              <a:buClr>
                <a:schemeClr val="tx2"/>
              </a:buClr>
              <a:buSzPct val="85000"/>
              <a:defRPr sz="2000" baseline="0">
                <a:solidFill>
                  <a:schemeClr val="bg2">
                    <a:lumMod val="75000"/>
                  </a:schemeClr>
                </a:solidFill>
                <a:latin typeface="Roboto" panose="02000000000000000000" pitchFamily="2" charset="0"/>
              </a:defRPr>
            </a:lvl1pPr>
            <a:lvl2pPr defTabSz="685800">
              <a:buClr>
                <a:schemeClr val="tx2"/>
              </a:buClr>
              <a:buSzPct val="85000"/>
              <a:defRPr sz="2000" baseline="0">
                <a:solidFill>
                  <a:schemeClr val="bg2">
                    <a:lumMod val="75000"/>
                  </a:schemeClr>
                </a:solidFill>
                <a:latin typeface="Roboto" panose="02000000000000000000" pitchFamily="2" charset="0"/>
              </a:defRPr>
            </a:lvl2pPr>
            <a:lvl3pPr defTabSz="685800">
              <a:buClr>
                <a:schemeClr val="tx2"/>
              </a:buClr>
              <a:buSzPct val="85000"/>
              <a:defRPr sz="2000" baseline="0">
                <a:solidFill>
                  <a:schemeClr val="bg2">
                    <a:lumMod val="75000"/>
                  </a:schemeClr>
                </a:solidFill>
                <a:latin typeface="Roboto" panose="02000000000000000000" pitchFamily="2" charset="0"/>
              </a:defRPr>
            </a:lvl3pPr>
            <a:lvl4pPr defTabSz="685800">
              <a:buClr>
                <a:schemeClr val="tx2"/>
              </a:buClr>
              <a:buSzPct val="85000"/>
              <a:defRPr sz="2000" baseline="0">
                <a:solidFill>
                  <a:schemeClr val="bg2">
                    <a:lumMod val="75000"/>
                  </a:schemeClr>
                </a:solidFill>
                <a:latin typeface="Roboto" panose="02000000000000000000" pitchFamily="2" charset="0"/>
              </a:defRPr>
            </a:lvl4pPr>
            <a:lvl5pPr defTabSz="685800">
              <a:buClr>
                <a:schemeClr val="tx2"/>
              </a:buClr>
              <a:buSzPct val="85000"/>
              <a:defRPr sz="2000" baseline="0">
                <a:solidFill>
                  <a:schemeClr val="bg2">
                    <a:lumMod val="75000"/>
                  </a:schemeClr>
                </a:solidFill>
                <a:latin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6170121C-D386-D206-FCBE-B73D14A739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7568" y="2425741"/>
            <a:ext cx="10380663" cy="932368"/>
          </a:xfrm>
          <a:prstGeom prst="rect">
            <a:avLst/>
          </a:prstGeom>
        </p:spPr>
        <p:txBody>
          <a:bodyPr wrap="square" lIns="0" rIns="0" numCol="1" spcCol="457200"/>
          <a:lstStyle>
            <a:lvl1pPr marL="0" indent="0" defTabSz="685800">
              <a:buClr>
                <a:schemeClr val="tx2"/>
              </a:buClr>
              <a:buSzPct val="85000"/>
              <a:buNone/>
              <a:defRPr sz="2000" baseline="0">
                <a:solidFill>
                  <a:schemeClr val="bg2">
                    <a:lumMod val="75000"/>
                  </a:schemeClr>
                </a:solidFill>
                <a:latin typeface="Roboto" panose="02000000000000000000" pitchFamily="2" charset="0"/>
              </a:defRPr>
            </a:lvl1pPr>
            <a:lvl2pPr marL="457200" indent="0" defTabSz="685800">
              <a:buClr>
                <a:schemeClr val="tx2"/>
              </a:buClr>
              <a:buSzPct val="85000"/>
              <a:buNone/>
              <a:defRPr sz="2000" baseline="0">
                <a:solidFill>
                  <a:schemeClr val="bg2">
                    <a:lumMod val="75000"/>
                  </a:schemeClr>
                </a:solidFill>
                <a:latin typeface="Roboto" panose="02000000000000000000" pitchFamily="2" charset="0"/>
              </a:defRPr>
            </a:lvl2pPr>
            <a:lvl3pPr marL="914400" indent="0" defTabSz="685800">
              <a:buClr>
                <a:schemeClr val="tx2"/>
              </a:buClr>
              <a:buSzPct val="85000"/>
              <a:buNone/>
              <a:defRPr sz="2000" baseline="0">
                <a:solidFill>
                  <a:schemeClr val="bg2">
                    <a:lumMod val="75000"/>
                  </a:schemeClr>
                </a:solidFill>
                <a:latin typeface="Roboto" panose="02000000000000000000" pitchFamily="2" charset="0"/>
              </a:defRPr>
            </a:lvl3pPr>
            <a:lvl4pPr marL="1371600" indent="0" defTabSz="685800">
              <a:buClr>
                <a:schemeClr val="tx2"/>
              </a:buClr>
              <a:buSzPct val="85000"/>
              <a:buNone/>
              <a:defRPr sz="2000" baseline="0">
                <a:solidFill>
                  <a:schemeClr val="bg2">
                    <a:lumMod val="75000"/>
                  </a:schemeClr>
                </a:solidFill>
                <a:latin typeface="Roboto" panose="02000000000000000000" pitchFamily="2" charset="0"/>
              </a:defRPr>
            </a:lvl4pPr>
            <a:lvl5pPr marL="1828800" indent="0" defTabSz="685800">
              <a:buClr>
                <a:schemeClr val="tx2"/>
              </a:buClr>
              <a:buSzPct val="85000"/>
              <a:buNone/>
              <a:defRPr sz="2000" baseline="0">
                <a:solidFill>
                  <a:schemeClr val="bg2">
                    <a:lumMod val="75000"/>
                  </a:schemeClr>
                </a:solidFill>
                <a:latin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5FC915-AA6B-C894-EE9A-3C9E5B7EB2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45498" y="6454941"/>
            <a:ext cx="2743200" cy="3017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A928DB-0FF7-D741-B274-2DF78E4A517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10">
            <a:extLst>
              <a:ext uri="{FF2B5EF4-FFF2-40B4-BE49-F238E27FC236}">
                <a16:creationId xmlns:a16="http://schemas.microsoft.com/office/drawing/2014/main" id="{449D9283-B0D0-E1C1-EEA1-477473EF8B5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534186" y="6344437"/>
            <a:ext cx="9560312" cy="365125"/>
          </a:xfrm>
          <a:prstGeom prst="rect">
            <a:avLst/>
          </a:prstGeom>
        </p:spPr>
        <p:txBody>
          <a:bodyPr/>
          <a:lstStyle>
            <a:lvl1pPr>
              <a:defRPr sz="1000" baseline="0">
                <a:solidFill>
                  <a:schemeClr val="bg2">
                    <a:lumMod val="75000"/>
                  </a:schemeClr>
                </a:solidFill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49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heav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69391-E6DC-BEAF-3765-6D5B9CFEC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47700"/>
            <a:ext cx="10380778" cy="618344"/>
          </a:xfrm>
        </p:spPr>
        <p:txBody>
          <a:bodyPr/>
          <a:lstStyle>
            <a:lvl1pPr>
              <a:defRPr sz="4000" spc="2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510345E-CBE3-795B-2CC5-F99D64247F57}"/>
              </a:ext>
            </a:extLst>
          </p:cNvPr>
          <p:cNvCxnSpPr>
            <a:cxnSpLocks/>
          </p:cNvCxnSpPr>
          <p:nvPr userDrawn="1"/>
        </p:nvCxnSpPr>
        <p:spPr>
          <a:xfrm>
            <a:off x="609600" y="1288054"/>
            <a:ext cx="2144213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BDFF7AB6-4174-D02F-EA8A-44967442570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" y="1480624"/>
            <a:ext cx="10380663" cy="4729669"/>
          </a:xfrm>
          <a:prstGeom prst="rect">
            <a:avLst/>
          </a:prstGeom>
        </p:spPr>
        <p:txBody>
          <a:bodyPr wrap="square" lIns="0" rIns="0" numCol="1" spcCol="457200"/>
          <a:lstStyle>
            <a:lvl1pPr marL="0" indent="0" defTabSz="685800">
              <a:lnSpc>
                <a:spcPct val="100000"/>
              </a:lnSpc>
              <a:buClr>
                <a:schemeClr val="tx2"/>
              </a:buClr>
              <a:buSzPct val="85000"/>
              <a:buNone/>
              <a:defRPr sz="1800" baseline="0">
                <a:solidFill>
                  <a:schemeClr val="bg2">
                    <a:lumMod val="75000"/>
                  </a:schemeClr>
                </a:solidFill>
                <a:latin typeface="Roboto" panose="02000000000000000000" pitchFamily="2" charset="0"/>
              </a:defRPr>
            </a:lvl1pPr>
            <a:lvl2pPr marL="457200" indent="0" defTabSz="685800">
              <a:lnSpc>
                <a:spcPct val="100000"/>
              </a:lnSpc>
              <a:buClr>
                <a:schemeClr val="tx2"/>
              </a:buClr>
              <a:buSzPct val="85000"/>
              <a:buNone/>
              <a:defRPr sz="1800" baseline="0">
                <a:solidFill>
                  <a:schemeClr val="bg2">
                    <a:lumMod val="75000"/>
                  </a:schemeClr>
                </a:solidFill>
                <a:latin typeface="Roboto" panose="02000000000000000000" pitchFamily="2" charset="0"/>
              </a:defRPr>
            </a:lvl2pPr>
            <a:lvl3pPr marL="914400" indent="0" defTabSz="685800">
              <a:lnSpc>
                <a:spcPct val="100000"/>
              </a:lnSpc>
              <a:buClr>
                <a:schemeClr val="tx2"/>
              </a:buClr>
              <a:buSzPct val="85000"/>
              <a:buNone/>
              <a:defRPr sz="1800" baseline="0">
                <a:solidFill>
                  <a:schemeClr val="bg2">
                    <a:lumMod val="75000"/>
                  </a:schemeClr>
                </a:solidFill>
                <a:latin typeface="Roboto" panose="02000000000000000000" pitchFamily="2" charset="0"/>
              </a:defRPr>
            </a:lvl3pPr>
            <a:lvl4pPr marL="1371600" indent="0" defTabSz="685800">
              <a:lnSpc>
                <a:spcPct val="100000"/>
              </a:lnSpc>
              <a:buClr>
                <a:schemeClr val="tx2"/>
              </a:buClr>
              <a:buSzPct val="85000"/>
              <a:buNone/>
              <a:defRPr sz="1800" baseline="0">
                <a:solidFill>
                  <a:schemeClr val="bg2">
                    <a:lumMod val="75000"/>
                  </a:schemeClr>
                </a:solidFill>
                <a:latin typeface="Roboto" panose="02000000000000000000" pitchFamily="2" charset="0"/>
              </a:defRPr>
            </a:lvl4pPr>
            <a:lvl5pPr marL="1828800" indent="0" defTabSz="685800">
              <a:lnSpc>
                <a:spcPct val="100000"/>
              </a:lnSpc>
              <a:buClr>
                <a:schemeClr val="tx2"/>
              </a:buClr>
              <a:buSzPct val="85000"/>
              <a:buNone/>
              <a:defRPr sz="1800" baseline="0">
                <a:solidFill>
                  <a:schemeClr val="bg2">
                    <a:lumMod val="75000"/>
                  </a:schemeClr>
                </a:solidFill>
                <a:latin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032BA3-F2A8-0B62-A35A-2FBF7A2926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45498" y="6454941"/>
            <a:ext cx="2743200" cy="3017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A928DB-0FF7-D741-B274-2DF78E4A517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10">
            <a:extLst>
              <a:ext uri="{FF2B5EF4-FFF2-40B4-BE49-F238E27FC236}">
                <a16:creationId xmlns:a16="http://schemas.microsoft.com/office/drawing/2014/main" id="{2B41A0FE-F8EC-6830-F788-FFB611F335B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534186" y="6344437"/>
            <a:ext cx="9560312" cy="365125"/>
          </a:xfrm>
          <a:prstGeom prst="rect">
            <a:avLst/>
          </a:prstGeom>
        </p:spPr>
        <p:txBody>
          <a:bodyPr/>
          <a:lstStyle>
            <a:lvl1pPr>
              <a:defRPr sz="1000" baseline="0">
                <a:solidFill>
                  <a:schemeClr val="bg2">
                    <a:lumMod val="75000"/>
                  </a:schemeClr>
                </a:solidFill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5826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s w/ ic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69391-E6DC-BEAF-3765-6D5B9CFEC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370" y="1297428"/>
            <a:ext cx="10380778" cy="618344"/>
          </a:xfrm>
        </p:spPr>
        <p:txBody>
          <a:bodyPr/>
          <a:lstStyle>
            <a:lvl1pPr>
              <a:defRPr sz="3400" spc="2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510345E-CBE3-795B-2CC5-F99D64247F57}"/>
              </a:ext>
            </a:extLst>
          </p:cNvPr>
          <p:cNvCxnSpPr>
            <a:cxnSpLocks/>
          </p:cNvCxnSpPr>
          <p:nvPr userDrawn="1"/>
        </p:nvCxnSpPr>
        <p:spPr>
          <a:xfrm>
            <a:off x="873370" y="1854066"/>
            <a:ext cx="2144213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214BAF1C-06AA-861C-A451-ED5C5992F2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29095" y="2554356"/>
            <a:ext cx="9144932" cy="3740289"/>
          </a:xfrm>
          <a:prstGeom prst="rect">
            <a:avLst/>
          </a:prstGeom>
        </p:spPr>
        <p:txBody>
          <a:bodyPr wrap="square" lIns="0" rIns="0" numCol="1" spcCol="457200"/>
          <a:lstStyle>
            <a:lvl1pPr defTabSz="685800">
              <a:spcBef>
                <a:spcPts val="2000"/>
              </a:spcBef>
              <a:buClr>
                <a:schemeClr val="tx2"/>
              </a:buClr>
              <a:buSzPct val="85000"/>
              <a:defRPr sz="2000" baseline="0">
                <a:solidFill>
                  <a:schemeClr val="bg2">
                    <a:lumMod val="75000"/>
                  </a:schemeClr>
                </a:solidFill>
                <a:latin typeface="Roboto" panose="02000000000000000000" pitchFamily="2" charset="0"/>
              </a:defRPr>
            </a:lvl1pPr>
            <a:lvl2pPr defTabSz="685800">
              <a:buClr>
                <a:schemeClr val="tx2"/>
              </a:buClr>
              <a:buSzPct val="85000"/>
              <a:defRPr sz="2000" baseline="0">
                <a:solidFill>
                  <a:schemeClr val="bg2">
                    <a:lumMod val="75000"/>
                  </a:schemeClr>
                </a:solidFill>
                <a:latin typeface="Roboto" panose="02000000000000000000" pitchFamily="2" charset="0"/>
              </a:defRPr>
            </a:lvl2pPr>
            <a:lvl3pPr defTabSz="685800">
              <a:buClr>
                <a:schemeClr val="tx2"/>
              </a:buClr>
              <a:buSzPct val="85000"/>
              <a:defRPr sz="2000" baseline="0">
                <a:solidFill>
                  <a:schemeClr val="bg2">
                    <a:lumMod val="75000"/>
                  </a:schemeClr>
                </a:solidFill>
                <a:latin typeface="Roboto" panose="02000000000000000000" pitchFamily="2" charset="0"/>
              </a:defRPr>
            </a:lvl3pPr>
            <a:lvl4pPr defTabSz="685800">
              <a:buClr>
                <a:schemeClr val="tx2"/>
              </a:buClr>
              <a:buSzPct val="85000"/>
              <a:defRPr sz="2000" baseline="0">
                <a:solidFill>
                  <a:schemeClr val="bg2">
                    <a:lumMod val="75000"/>
                  </a:schemeClr>
                </a:solidFill>
                <a:latin typeface="Roboto" panose="02000000000000000000" pitchFamily="2" charset="0"/>
              </a:defRPr>
            </a:lvl4pPr>
            <a:lvl5pPr defTabSz="685800">
              <a:buClr>
                <a:schemeClr val="tx2"/>
              </a:buClr>
              <a:buSzPct val="85000"/>
              <a:defRPr sz="2000" baseline="0">
                <a:solidFill>
                  <a:schemeClr val="bg2">
                    <a:lumMod val="75000"/>
                  </a:schemeClr>
                </a:solidFill>
                <a:latin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6B8BE3-8580-9CD6-22CE-EE7389F0B2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45498" y="6454941"/>
            <a:ext cx="2743200" cy="3017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A928DB-0FF7-D741-B274-2DF78E4A517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10">
            <a:extLst>
              <a:ext uri="{FF2B5EF4-FFF2-40B4-BE49-F238E27FC236}">
                <a16:creationId xmlns:a16="http://schemas.microsoft.com/office/drawing/2014/main" id="{4321C25A-9DB2-AFF6-C1CC-6149E240C39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534186" y="6344437"/>
            <a:ext cx="9560312" cy="365125"/>
          </a:xfrm>
          <a:prstGeom prst="rect">
            <a:avLst/>
          </a:prstGeom>
        </p:spPr>
        <p:txBody>
          <a:bodyPr/>
          <a:lstStyle>
            <a:lvl1pPr>
              <a:defRPr sz="1000" baseline="0">
                <a:solidFill>
                  <a:schemeClr val="bg2">
                    <a:lumMod val="75000"/>
                  </a:schemeClr>
                </a:solidFill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9574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ab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able Placeholder 12">
            <a:extLst>
              <a:ext uri="{FF2B5EF4-FFF2-40B4-BE49-F238E27FC236}">
                <a16:creationId xmlns:a16="http://schemas.microsoft.com/office/drawing/2014/main" id="{79FC62F9-E62E-F89D-F9E7-12E0518F0CA2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873125" y="2414588"/>
            <a:ext cx="10356850" cy="391636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30E311-B00D-2F56-E617-1B0D6E507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80540"/>
            <a:ext cx="10380778" cy="618344"/>
          </a:xfrm>
        </p:spPr>
        <p:txBody>
          <a:bodyPr/>
          <a:lstStyle>
            <a:lvl1pPr>
              <a:defRPr sz="4000" spc="2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0755C6F-97A9-DD7C-89F8-4BFB87BC0702}"/>
              </a:ext>
            </a:extLst>
          </p:cNvPr>
          <p:cNvCxnSpPr>
            <a:cxnSpLocks/>
          </p:cNvCxnSpPr>
          <p:nvPr userDrawn="1"/>
        </p:nvCxnSpPr>
        <p:spPr>
          <a:xfrm>
            <a:off x="609600" y="1637092"/>
            <a:ext cx="2144213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80A938-F12F-73E2-8DEE-C3E9112566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45498" y="6454941"/>
            <a:ext cx="2743200" cy="3017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A928DB-0FF7-D741-B274-2DF78E4A517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id="{78837B88-BAC9-2DC1-E9F0-84E455A9D96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534186" y="6344437"/>
            <a:ext cx="9560312" cy="365125"/>
          </a:xfrm>
          <a:prstGeom prst="rect">
            <a:avLst/>
          </a:prstGeom>
        </p:spPr>
        <p:txBody>
          <a:bodyPr/>
          <a:lstStyle>
            <a:lvl1pPr>
              <a:defRPr sz="1000" baseline="0">
                <a:solidFill>
                  <a:schemeClr val="bg2">
                    <a:lumMod val="75000"/>
                  </a:schemeClr>
                </a:solidFill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1529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har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D6B4CBF-E693-A776-99AD-227B4E34D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80540"/>
            <a:ext cx="10380778" cy="618344"/>
          </a:xfrm>
        </p:spPr>
        <p:txBody>
          <a:bodyPr/>
          <a:lstStyle>
            <a:lvl1pPr>
              <a:defRPr sz="4000" spc="2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4AE3248-BFFD-677B-75CF-AB410F32E396}"/>
              </a:ext>
            </a:extLst>
          </p:cNvPr>
          <p:cNvCxnSpPr>
            <a:cxnSpLocks/>
          </p:cNvCxnSpPr>
          <p:nvPr userDrawn="1"/>
        </p:nvCxnSpPr>
        <p:spPr>
          <a:xfrm>
            <a:off x="609600" y="1637092"/>
            <a:ext cx="2144213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DC84F12F-4109-2D73-C12F-54DABA9D820A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873125" y="2414466"/>
            <a:ext cx="4637088" cy="39862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7" name="Chart Placeholder 5">
            <a:extLst>
              <a:ext uri="{FF2B5EF4-FFF2-40B4-BE49-F238E27FC236}">
                <a16:creationId xmlns:a16="http://schemas.microsoft.com/office/drawing/2014/main" id="{0781FF6C-5CD0-EE20-72DD-F7D0F5B1D2AB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383338" y="2414466"/>
            <a:ext cx="4637088" cy="39862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EAF21E-CD13-53E4-DC71-DA605A371BD6}"/>
              </a:ext>
            </a:extLst>
          </p:cNvPr>
          <p:cNvSpPr/>
          <p:nvPr userDrawn="1"/>
        </p:nvSpPr>
        <p:spPr>
          <a:xfrm>
            <a:off x="609600" y="2102331"/>
            <a:ext cx="10916478" cy="4610481"/>
          </a:xfrm>
          <a:prstGeom prst="rect">
            <a:avLst/>
          </a:prstGeom>
          <a:solidFill>
            <a:srgbClr val="EBEBEB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EC917D21-3632-CFE8-491B-5D765DA993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45498" y="6454941"/>
            <a:ext cx="2743200" cy="3017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A928DB-0FF7-D741-B274-2DF78E4A517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10">
            <a:extLst>
              <a:ext uri="{FF2B5EF4-FFF2-40B4-BE49-F238E27FC236}">
                <a16:creationId xmlns:a16="http://schemas.microsoft.com/office/drawing/2014/main" id="{2316BAA9-1FEB-3A07-6DB2-D9CD9D0EAF3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534186" y="6344437"/>
            <a:ext cx="9560312" cy="365125"/>
          </a:xfrm>
          <a:prstGeom prst="rect">
            <a:avLst/>
          </a:prstGeom>
        </p:spPr>
        <p:txBody>
          <a:bodyPr/>
          <a:lstStyle>
            <a:lvl1pPr>
              <a:defRPr sz="1000" baseline="0">
                <a:solidFill>
                  <a:schemeClr val="bg2">
                    <a:lumMod val="75000"/>
                  </a:schemeClr>
                </a:solidFill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6919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009A66-263D-F1F8-18E4-16BB7CC4D5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530564"/>
            <a:ext cx="5971735" cy="517503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DFF8EA43-9F76-B080-58FE-684FDC50CFA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30343" y="1530564"/>
            <a:ext cx="4523763" cy="517503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6E75E024-56CC-5878-72CF-1A9F44AB40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45498" y="6454941"/>
            <a:ext cx="2743200" cy="3017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A928DB-0FF7-D741-B274-2DF78E4A51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818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D597347-5231-A403-F909-BE155FE0ADF0}"/>
              </a:ext>
            </a:extLst>
          </p:cNvPr>
          <p:cNvCxnSpPr>
            <a:cxnSpLocks/>
          </p:cNvCxnSpPr>
          <p:nvPr userDrawn="1"/>
        </p:nvCxnSpPr>
        <p:spPr>
          <a:xfrm>
            <a:off x="6367630" y="2403231"/>
            <a:ext cx="4290523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16A0B864-E33C-3DAB-84CC-5E6D8914FDC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560581"/>
            <a:ext cx="5693664" cy="444477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97EF7B1D-F1C3-31CF-1022-277C8F3B8C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67629" y="2044669"/>
            <a:ext cx="4882538" cy="247107"/>
          </a:xfrm>
          <a:prstGeom prst="rect">
            <a:avLst/>
          </a:prstGeom>
          <a:ln>
            <a:noFill/>
          </a:ln>
        </p:spPr>
        <p:txBody>
          <a:bodyPr lIns="0" tIns="0" rIns="0" bIns="0"/>
          <a:lstStyle>
            <a:lvl1pPr marL="0" indent="0">
              <a:buFontTx/>
              <a:buNone/>
              <a:defRPr sz="2000" b="1" i="0" u="none" cap="none" spc="100" baseline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uFill>
                  <a:solidFill>
                    <a:schemeClr val="tx2">
                      <a:lumMod val="60000"/>
                      <a:lumOff val="40000"/>
                    </a:schemeClr>
                  </a:solidFill>
                </a:uFill>
                <a:latin typeface="Aptos ExtraBold" panose="020B0004020202020204" pitchFamily="34" charset="0"/>
              </a:defRPr>
            </a:lvl1pPr>
            <a:lvl2pPr marL="457200" indent="0">
              <a:buNone/>
              <a:defRPr sz="1600" b="1" i="0" cap="all" baseline="0">
                <a:solidFill>
                  <a:schemeClr val="tx2">
                    <a:lumMod val="75000"/>
                  </a:schemeClr>
                </a:solidFill>
                <a:latin typeface="Aptos SemiBold" panose="020B0004020202020204" pitchFamily="34" charset="0"/>
              </a:defRPr>
            </a:lvl2pPr>
            <a:lvl3pPr>
              <a:defRPr sz="1600" b="1" i="0" cap="all" baseline="0">
                <a:solidFill>
                  <a:schemeClr val="tx2">
                    <a:lumMod val="75000"/>
                  </a:schemeClr>
                </a:solidFill>
                <a:latin typeface="Aptos SemiBold" panose="020B0004020202020204" pitchFamily="34" charset="0"/>
              </a:defRPr>
            </a:lvl3pPr>
            <a:lvl4pPr>
              <a:defRPr sz="1600" b="1" i="0" cap="all" baseline="0">
                <a:solidFill>
                  <a:schemeClr val="tx2">
                    <a:lumMod val="75000"/>
                  </a:schemeClr>
                </a:solidFill>
                <a:latin typeface="Aptos SemiBold" panose="020B0004020202020204" pitchFamily="34" charset="0"/>
              </a:defRPr>
            </a:lvl4pPr>
            <a:lvl5pPr>
              <a:defRPr sz="1600" b="1" i="0" cap="all" baseline="0">
                <a:solidFill>
                  <a:schemeClr val="tx2">
                    <a:lumMod val="75000"/>
                  </a:schemeClr>
                </a:solidFill>
                <a:latin typeface="Aptos SemiBold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9EE0E1A8-0EB9-D16C-FBF1-34A8A449AA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67629" y="2754225"/>
            <a:ext cx="4207606" cy="3251134"/>
          </a:xfrm>
          <a:prstGeom prst="rect">
            <a:avLst/>
          </a:prstGeom>
        </p:spPr>
        <p:txBody>
          <a:bodyPr wrap="square" lIns="0" rIns="0" numCol="1" spcCol="457200"/>
          <a:lstStyle>
            <a:lvl1pPr marL="0" indent="0" defTabSz="685800">
              <a:spcBef>
                <a:spcPts val="2000"/>
              </a:spcBef>
              <a:buClr>
                <a:schemeClr val="tx2"/>
              </a:buClr>
              <a:buSzPct val="85000"/>
              <a:buNone/>
              <a:defRPr sz="2000" baseline="0">
                <a:solidFill>
                  <a:schemeClr val="bg2">
                    <a:lumMod val="75000"/>
                  </a:schemeClr>
                </a:solidFill>
                <a:latin typeface="Roboto" panose="02000000000000000000" pitchFamily="2" charset="0"/>
              </a:defRPr>
            </a:lvl1pPr>
            <a:lvl2pPr marL="457200" indent="0" defTabSz="685800">
              <a:buClr>
                <a:schemeClr val="tx2"/>
              </a:buClr>
              <a:buSzPct val="85000"/>
              <a:buNone/>
              <a:defRPr sz="2000" baseline="0">
                <a:solidFill>
                  <a:schemeClr val="bg2">
                    <a:lumMod val="75000"/>
                  </a:schemeClr>
                </a:solidFill>
                <a:latin typeface="Roboto" panose="02000000000000000000" pitchFamily="2" charset="0"/>
              </a:defRPr>
            </a:lvl2pPr>
            <a:lvl3pPr marL="914400" indent="0" defTabSz="685800">
              <a:buClr>
                <a:schemeClr val="tx2"/>
              </a:buClr>
              <a:buSzPct val="85000"/>
              <a:buNone/>
              <a:defRPr sz="2000" baseline="0">
                <a:solidFill>
                  <a:schemeClr val="bg2">
                    <a:lumMod val="75000"/>
                  </a:schemeClr>
                </a:solidFill>
                <a:latin typeface="Roboto" panose="02000000000000000000" pitchFamily="2" charset="0"/>
              </a:defRPr>
            </a:lvl3pPr>
            <a:lvl4pPr marL="1371600" indent="0" defTabSz="685800">
              <a:buClr>
                <a:schemeClr val="tx2"/>
              </a:buClr>
              <a:buSzPct val="85000"/>
              <a:buNone/>
              <a:defRPr sz="2000" baseline="0">
                <a:solidFill>
                  <a:schemeClr val="bg2">
                    <a:lumMod val="75000"/>
                  </a:schemeClr>
                </a:solidFill>
                <a:latin typeface="Roboto" panose="02000000000000000000" pitchFamily="2" charset="0"/>
              </a:defRPr>
            </a:lvl4pPr>
            <a:lvl5pPr marL="1828800" indent="0" defTabSz="685800">
              <a:buClr>
                <a:schemeClr val="tx2"/>
              </a:buClr>
              <a:buSzPct val="85000"/>
              <a:buNone/>
              <a:defRPr sz="2000" baseline="0">
                <a:solidFill>
                  <a:schemeClr val="bg2">
                    <a:lumMod val="75000"/>
                  </a:schemeClr>
                </a:solidFill>
                <a:latin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72D281DE-E817-4CD7-6F9E-A847B3D4F3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45498" y="6454941"/>
            <a:ext cx="2743200" cy="3017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A928DB-0FF7-D741-B274-2DF78E4A517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10">
            <a:extLst>
              <a:ext uri="{FF2B5EF4-FFF2-40B4-BE49-F238E27FC236}">
                <a16:creationId xmlns:a16="http://schemas.microsoft.com/office/drawing/2014/main" id="{FB95E32F-9AD3-FFAD-9F8F-9EA8C5B7636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534186" y="6344437"/>
            <a:ext cx="9560312" cy="365125"/>
          </a:xfrm>
          <a:prstGeom prst="rect">
            <a:avLst/>
          </a:prstGeom>
        </p:spPr>
        <p:txBody>
          <a:bodyPr/>
          <a:lstStyle>
            <a:lvl1pPr>
              <a:defRPr sz="1000" baseline="0">
                <a:solidFill>
                  <a:schemeClr val="bg2">
                    <a:lumMod val="75000"/>
                  </a:schemeClr>
                </a:solidFill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2040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Conclus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D597347-5231-A403-F909-BE155FE0ADF0}"/>
              </a:ext>
            </a:extLst>
          </p:cNvPr>
          <p:cNvCxnSpPr>
            <a:cxnSpLocks/>
          </p:cNvCxnSpPr>
          <p:nvPr userDrawn="1"/>
        </p:nvCxnSpPr>
        <p:spPr>
          <a:xfrm>
            <a:off x="6375675" y="5171601"/>
            <a:ext cx="750224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16A0B864-E33C-3DAB-84CC-5E6D8914FDC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560581"/>
            <a:ext cx="5693664" cy="444477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97EF7B1D-F1C3-31CF-1022-277C8F3B8C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86826" y="5345480"/>
            <a:ext cx="4882538" cy="247107"/>
          </a:xfrm>
          <a:prstGeom prst="rect">
            <a:avLst/>
          </a:prstGeom>
          <a:ln>
            <a:noFill/>
          </a:ln>
        </p:spPr>
        <p:txBody>
          <a:bodyPr lIns="0" tIns="0" rIns="0" bIns="0"/>
          <a:lstStyle>
            <a:lvl1pPr marL="0" indent="0" algn="l">
              <a:buFontTx/>
              <a:buNone/>
              <a:defRPr sz="2000" b="1" i="0" u="none" cap="none" spc="100" baseline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uFill>
                  <a:solidFill>
                    <a:schemeClr val="tx2">
                      <a:lumMod val="60000"/>
                      <a:lumOff val="40000"/>
                    </a:schemeClr>
                  </a:solidFill>
                </a:uFill>
                <a:latin typeface="Aptos ExtraBold" panose="020B0004020202020204" pitchFamily="34" charset="0"/>
              </a:defRPr>
            </a:lvl1pPr>
            <a:lvl2pPr marL="457200" indent="0">
              <a:buNone/>
              <a:defRPr sz="1600" b="1" i="0" cap="all" baseline="0">
                <a:solidFill>
                  <a:schemeClr val="tx2">
                    <a:lumMod val="75000"/>
                  </a:schemeClr>
                </a:solidFill>
                <a:latin typeface="Aptos SemiBold" panose="020B0004020202020204" pitchFamily="34" charset="0"/>
              </a:defRPr>
            </a:lvl2pPr>
            <a:lvl3pPr>
              <a:defRPr sz="1600" b="1" i="0" cap="all" baseline="0">
                <a:solidFill>
                  <a:schemeClr val="tx2">
                    <a:lumMod val="75000"/>
                  </a:schemeClr>
                </a:solidFill>
                <a:latin typeface="Aptos SemiBold" panose="020B0004020202020204" pitchFamily="34" charset="0"/>
              </a:defRPr>
            </a:lvl3pPr>
            <a:lvl4pPr>
              <a:defRPr sz="1600" b="1" i="0" cap="all" baseline="0">
                <a:solidFill>
                  <a:schemeClr val="tx2">
                    <a:lumMod val="75000"/>
                  </a:schemeClr>
                </a:solidFill>
                <a:latin typeface="Aptos SemiBold" panose="020B0004020202020204" pitchFamily="34" charset="0"/>
              </a:defRPr>
            </a:lvl4pPr>
            <a:lvl5pPr>
              <a:defRPr sz="1600" b="1" i="0" cap="all" baseline="0">
                <a:solidFill>
                  <a:schemeClr val="tx2">
                    <a:lumMod val="75000"/>
                  </a:schemeClr>
                </a:solidFill>
                <a:latin typeface="Aptos SemiBold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9EE0E1A8-0EB9-D16C-FBF1-34A8A449AA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86827" y="2003103"/>
            <a:ext cx="3247828" cy="2917634"/>
          </a:xfrm>
          <a:prstGeom prst="rect">
            <a:avLst/>
          </a:prstGeom>
        </p:spPr>
        <p:txBody>
          <a:bodyPr wrap="square" lIns="0" rIns="0" numCol="1" spcCol="457200"/>
          <a:lstStyle>
            <a:lvl1pPr marL="0" indent="0" defTabSz="685800">
              <a:lnSpc>
                <a:spcPct val="100000"/>
              </a:lnSpc>
              <a:spcBef>
                <a:spcPts val="2000"/>
              </a:spcBef>
              <a:buClr>
                <a:schemeClr val="tx2"/>
              </a:buClr>
              <a:buSzPct val="85000"/>
              <a:buNone/>
              <a:defRPr sz="2000" b="0" i="1" baseline="0">
                <a:solidFill>
                  <a:schemeClr val="bg2">
                    <a:lumMod val="75000"/>
                  </a:schemeClr>
                </a:solidFill>
                <a:latin typeface="Roboto" panose="02000000000000000000" pitchFamily="2" charset="0"/>
              </a:defRPr>
            </a:lvl1pPr>
            <a:lvl2pPr marL="457200" indent="0" defTabSz="685800">
              <a:lnSpc>
                <a:spcPct val="100000"/>
              </a:lnSpc>
              <a:buClr>
                <a:schemeClr val="tx2"/>
              </a:buClr>
              <a:buSzPct val="85000"/>
              <a:buNone/>
              <a:defRPr sz="2000" b="0" i="1" baseline="0">
                <a:solidFill>
                  <a:schemeClr val="bg2">
                    <a:lumMod val="75000"/>
                  </a:schemeClr>
                </a:solidFill>
                <a:latin typeface="Roboto" panose="02000000000000000000" pitchFamily="2" charset="0"/>
              </a:defRPr>
            </a:lvl2pPr>
            <a:lvl3pPr marL="914400" indent="0" defTabSz="685800">
              <a:lnSpc>
                <a:spcPct val="100000"/>
              </a:lnSpc>
              <a:buClr>
                <a:schemeClr val="tx2"/>
              </a:buClr>
              <a:buSzPct val="85000"/>
              <a:buNone/>
              <a:defRPr sz="2000" b="0" i="1" baseline="0">
                <a:solidFill>
                  <a:schemeClr val="bg2">
                    <a:lumMod val="75000"/>
                  </a:schemeClr>
                </a:solidFill>
                <a:latin typeface="Roboto" panose="02000000000000000000" pitchFamily="2" charset="0"/>
              </a:defRPr>
            </a:lvl3pPr>
            <a:lvl4pPr marL="1371600" indent="0" defTabSz="685800">
              <a:lnSpc>
                <a:spcPct val="100000"/>
              </a:lnSpc>
              <a:buClr>
                <a:schemeClr val="tx2"/>
              </a:buClr>
              <a:buSzPct val="85000"/>
              <a:buNone/>
              <a:defRPr sz="2000" b="0" i="1" baseline="0">
                <a:solidFill>
                  <a:schemeClr val="bg2">
                    <a:lumMod val="75000"/>
                  </a:schemeClr>
                </a:solidFill>
                <a:latin typeface="Roboto" panose="02000000000000000000" pitchFamily="2" charset="0"/>
              </a:defRPr>
            </a:lvl4pPr>
            <a:lvl5pPr marL="1828800" indent="0" defTabSz="685800">
              <a:lnSpc>
                <a:spcPct val="100000"/>
              </a:lnSpc>
              <a:buClr>
                <a:schemeClr val="tx2"/>
              </a:buClr>
              <a:buSzPct val="85000"/>
              <a:buNone/>
              <a:defRPr sz="2000" b="0" i="1" baseline="0">
                <a:solidFill>
                  <a:schemeClr val="bg2">
                    <a:lumMod val="75000"/>
                  </a:schemeClr>
                </a:solidFill>
                <a:latin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67D5F768-6F18-41FF-F245-461A5787F4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45498" y="6454941"/>
            <a:ext cx="2743200" cy="3017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A928DB-0FF7-D741-B274-2DF78E4A517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10">
            <a:extLst>
              <a:ext uri="{FF2B5EF4-FFF2-40B4-BE49-F238E27FC236}">
                <a16:creationId xmlns:a16="http://schemas.microsoft.com/office/drawing/2014/main" id="{1944B1ED-C533-7E89-0716-9026DFB4310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534186" y="6344437"/>
            <a:ext cx="9560312" cy="365125"/>
          </a:xfrm>
          <a:prstGeom prst="rect">
            <a:avLst/>
          </a:prstGeom>
        </p:spPr>
        <p:txBody>
          <a:bodyPr/>
          <a:lstStyle>
            <a:lvl1pPr>
              <a:defRPr sz="1000" baseline="0">
                <a:solidFill>
                  <a:schemeClr val="bg2">
                    <a:lumMod val="75000"/>
                  </a:schemeClr>
                </a:solidFill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908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- Co-brand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7FF6DB8D-8242-B7AC-2B15-62F1244D70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0364" y="3707506"/>
            <a:ext cx="5502445" cy="332364"/>
          </a:xfrm>
          <a:prstGeom prst="rect">
            <a:avLst/>
          </a:prstGeom>
          <a:ln>
            <a:noFill/>
          </a:ln>
        </p:spPr>
        <p:txBody>
          <a:bodyPr lIns="0" tIns="0" rIns="0" bIns="0"/>
          <a:lstStyle>
            <a:lvl1pPr marL="0" indent="0">
              <a:buFontTx/>
              <a:buNone/>
              <a:defRPr sz="3000" b="1" i="0" u="non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chemeClr val="tx2">
                      <a:lumMod val="60000"/>
                      <a:lumOff val="40000"/>
                    </a:schemeClr>
                  </a:solidFill>
                </a:uFill>
                <a:latin typeface="Aptos ExtraBold" panose="020B0004020202020204" pitchFamily="34" charset="0"/>
              </a:defRPr>
            </a:lvl1pPr>
            <a:lvl2pPr marL="457200" indent="0">
              <a:buNone/>
              <a:defRPr sz="1600" b="1" i="0" cap="all" baseline="0">
                <a:solidFill>
                  <a:schemeClr val="tx2">
                    <a:lumMod val="75000"/>
                  </a:schemeClr>
                </a:solidFill>
                <a:latin typeface="Aptos SemiBold" panose="020B0004020202020204" pitchFamily="34" charset="0"/>
              </a:defRPr>
            </a:lvl2pPr>
            <a:lvl3pPr>
              <a:defRPr sz="1600" b="1" i="0" cap="all" baseline="0">
                <a:solidFill>
                  <a:schemeClr val="tx2">
                    <a:lumMod val="75000"/>
                  </a:schemeClr>
                </a:solidFill>
                <a:latin typeface="Aptos SemiBold" panose="020B0004020202020204" pitchFamily="34" charset="0"/>
              </a:defRPr>
            </a:lvl3pPr>
            <a:lvl4pPr>
              <a:defRPr sz="1600" b="1" i="0" cap="all" baseline="0">
                <a:solidFill>
                  <a:schemeClr val="tx2">
                    <a:lumMod val="75000"/>
                  </a:schemeClr>
                </a:solidFill>
                <a:latin typeface="Aptos SemiBold" panose="020B0004020202020204" pitchFamily="34" charset="0"/>
              </a:defRPr>
            </a:lvl4pPr>
            <a:lvl5pPr>
              <a:defRPr sz="1600" b="1" i="0" cap="all" baseline="0">
                <a:solidFill>
                  <a:schemeClr val="tx2">
                    <a:lumMod val="75000"/>
                  </a:schemeClr>
                </a:solidFill>
                <a:latin typeface="Aptos SemiBold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88AF121-02D4-7AFA-16AE-78563C293BE7}"/>
              </a:ext>
            </a:extLst>
          </p:cNvPr>
          <p:cNvCxnSpPr>
            <a:cxnSpLocks/>
          </p:cNvCxnSpPr>
          <p:nvPr userDrawn="1"/>
        </p:nvCxnSpPr>
        <p:spPr>
          <a:xfrm>
            <a:off x="609600" y="4170692"/>
            <a:ext cx="3157728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C3892C6B-322E-E7E2-0EE0-49F148D272D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0364" y="4301515"/>
            <a:ext cx="4882538" cy="247107"/>
          </a:xfrm>
          <a:prstGeom prst="rect">
            <a:avLst/>
          </a:prstGeom>
          <a:ln>
            <a:noFill/>
          </a:ln>
        </p:spPr>
        <p:txBody>
          <a:bodyPr lIns="0" tIns="0" rIns="0" bIns="0"/>
          <a:lstStyle>
            <a:lvl1pPr marL="0" indent="0">
              <a:buFontTx/>
              <a:buNone/>
              <a:defRPr sz="2000" b="0" i="0" u="non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chemeClr val="tx2">
                      <a:lumMod val="60000"/>
                      <a:lumOff val="40000"/>
                    </a:schemeClr>
                  </a:solidFill>
                </a:uFill>
                <a:latin typeface="Aptos ExtraBold" panose="020B0004020202020204" pitchFamily="34" charset="0"/>
              </a:defRPr>
            </a:lvl1pPr>
            <a:lvl2pPr marL="457200" indent="0">
              <a:buNone/>
              <a:defRPr sz="1600" b="1" i="0" cap="all" baseline="0">
                <a:solidFill>
                  <a:schemeClr val="tx2">
                    <a:lumMod val="75000"/>
                  </a:schemeClr>
                </a:solidFill>
                <a:latin typeface="Aptos SemiBold" panose="020B0004020202020204" pitchFamily="34" charset="0"/>
              </a:defRPr>
            </a:lvl2pPr>
            <a:lvl3pPr>
              <a:defRPr sz="1600" b="1" i="0" cap="all" baseline="0">
                <a:solidFill>
                  <a:schemeClr val="tx2">
                    <a:lumMod val="75000"/>
                  </a:schemeClr>
                </a:solidFill>
                <a:latin typeface="Aptos SemiBold" panose="020B0004020202020204" pitchFamily="34" charset="0"/>
              </a:defRPr>
            </a:lvl3pPr>
            <a:lvl4pPr>
              <a:defRPr sz="1600" b="1" i="0" cap="all" baseline="0">
                <a:solidFill>
                  <a:schemeClr val="tx2">
                    <a:lumMod val="75000"/>
                  </a:schemeClr>
                </a:solidFill>
                <a:latin typeface="Aptos SemiBold" panose="020B0004020202020204" pitchFamily="34" charset="0"/>
              </a:defRPr>
            </a:lvl4pPr>
            <a:lvl5pPr>
              <a:defRPr sz="1600" b="1" i="0" cap="all" baseline="0">
                <a:solidFill>
                  <a:schemeClr val="tx2">
                    <a:lumMod val="75000"/>
                  </a:schemeClr>
                </a:solidFill>
                <a:latin typeface="Aptos SemiBold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B3BE4CAD-F05C-4708-D08F-FB44E74841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637761"/>
            <a:ext cx="4882538" cy="247107"/>
          </a:xfrm>
          <a:prstGeom prst="rect">
            <a:avLst/>
          </a:prstGeom>
          <a:ln>
            <a:noFill/>
          </a:ln>
        </p:spPr>
        <p:txBody>
          <a:bodyPr lIns="0" tIns="0" rIns="0" bIns="0"/>
          <a:lstStyle>
            <a:lvl1pPr marL="0" indent="0" algn="l">
              <a:buFontTx/>
              <a:buNone/>
              <a:defRPr sz="1600" b="0" i="0" u="non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chemeClr val="tx2">
                      <a:lumMod val="60000"/>
                      <a:lumOff val="40000"/>
                    </a:schemeClr>
                  </a:solidFill>
                </a:uFill>
                <a:latin typeface="Roboto" panose="02000000000000000000" pitchFamily="2" charset="0"/>
              </a:defRPr>
            </a:lvl1pPr>
            <a:lvl2pPr marL="457200" indent="0">
              <a:buNone/>
              <a:defRPr sz="1600" b="1" i="0" cap="all" baseline="0">
                <a:solidFill>
                  <a:schemeClr val="tx2">
                    <a:lumMod val="75000"/>
                  </a:schemeClr>
                </a:solidFill>
                <a:latin typeface="Aptos SemiBold" panose="020B0004020202020204" pitchFamily="34" charset="0"/>
              </a:defRPr>
            </a:lvl2pPr>
            <a:lvl3pPr>
              <a:defRPr sz="1600" b="1" i="0" cap="all" baseline="0">
                <a:solidFill>
                  <a:schemeClr val="tx2">
                    <a:lumMod val="75000"/>
                  </a:schemeClr>
                </a:solidFill>
                <a:latin typeface="Aptos SemiBold" panose="020B0004020202020204" pitchFamily="34" charset="0"/>
              </a:defRPr>
            </a:lvl3pPr>
            <a:lvl4pPr>
              <a:defRPr sz="1600" b="1" i="0" cap="all" baseline="0">
                <a:solidFill>
                  <a:schemeClr val="tx2">
                    <a:lumMod val="75000"/>
                  </a:schemeClr>
                </a:solidFill>
                <a:latin typeface="Aptos SemiBold" panose="020B0004020202020204" pitchFamily="34" charset="0"/>
              </a:defRPr>
            </a:lvl4pPr>
            <a:lvl5pPr>
              <a:defRPr sz="1600" b="1" i="0" cap="all" baseline="0">
                <a:solidFill>
                  <a:schemeClr val="tx2">
                    <a:lumMod val="75000"/>
                  </a:schemeClr>
                </a:solidFill>
                <a:latin typeface="Aptos SemiBold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99289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76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D479ACC-F70F-1B06-2266-426B79937D2F}"/>
              </a:ext>
            </a:extLst>
          </p:cNvPr>
          <p:cNvCxnSpPr>
            <a:cxnSpLocks/>
          </p:cNvCxnSpPr>
          <p:nvPr userDrawn="1"/>
        </p:nvCxnSpPr>
        <p:spPr>
          <a:xfrm>
            <a:off x="8473440" y="6074915"/>
            <a:ext cx="303276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CAB6378C-9401-9797-3038-9B9480B382D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23662" y="6150976"/>
            <a:ext cx="4882538" cy="247107"/>
          </a:xfrm>
          <a:prstGeom prst="rect">
            <a:avLst/>
          </a:prstGeom>
          <a:ln>
            <a:noFill/>
          </a:ln>
        </p:spPr>
        <p:txBody>
          <a:bodyPr lIns="0" tIns="0" rIns="0" bIns="0"/>
          <a:lstStyle>
            <a:lvl1pPr marL="0" indent="0" algn="r">
              <a:buFontTx/>
              <a:buNone/>
              <a:defRPr sz="1600" b="0" i="0" u="none" cap="none" spc="0" baseline="0">
                <a:ln>
                  <a:noFill/>
                </a:ln>
                <a:solidFill>
                  <a:schemeClr val="tx2"/>
                </a:solidFill>
                <a:uFill>
                  <a:solidFill>
                    <a:schemeClr val="tx2">
                      <a:lumMod val="60000"/>
                      <a:lumOff val="40000"/>
                    </a:schemeClr>
                  </a:solidFill>
                </a:uFill>
                <a:latin typeface="Roboto" panose="02000000000000000000" pitchFamily="2" charset="0"/>
              </a:defRPr>
            </a:lvl1pPr>
            <a:lvl2pPr marL="457200" indent="0">
              <a:buNone/>
              <a:defRPr sz="1600" b="1" i="0" cap="all" baseline="0">
                <a:solidFill>
                  <a:schemeClr val="tx2">
                    <a:lumMod val="75000"/>
                  </a:schemeClr>
                </a:solidFill>
                <a:latin typeface="Aptos SemiBold" panose="020B0004020202020204" pitchFamily="34" charset="0"/>
              </a:defRPr>
            </a:lvl2pPr>
            <a:lvl3pPr>
              <a:defRPr sz="1600" b="1" i="0" cap="all" baseline="0">
                <a:solidFill>
                  <a:schemeClr val="tx2">
                    <a:lumMod val="75000"/>
                  </a:schemeClr>
                </a:solidFill>
                <a:latin typeface="Aptos SemiBold" panose="020B0004020202020204" pitchFamily="34" charset="0"/>
              </a:defRPr>
            </a:lvl3pPr>
            <a:lvl4pPr>
              <a:defRPr sz="1600" b="1" i="0" cap="all" baseline="0">
                <a:solidFill>
                  <a:schemeClr val="tx2">
                    <a:lumMod val="75000"/>
                  </a:schemeClr>
                </a:solidFill>
                <a:latin typeface="Aptos SemiBold" panose="020B0004020202020204" pitchFamily="34" charset="0"/>
              </a:defRPr>
            </a:lvl4pPr>
            <a:lvl5pPr>
              <a:defRPr sz="1600" b="1" i="0" cap="all" baseline="0">
                <a:solidFill>
                  <a:schemeClr val="tx2">
                    <a:lumMod val="75000"/>
                  </a:schemeClr>
                </a:solidFill>
                <a:latin typeface="Aptos SemiBold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A logo with a black background&#10;&#10;AI-generated content may be incorrect.">
            <a:extLst>
              <a:ext uri="{FF2B5EF4-FFF2-40B4-BE49-F238E27FC236}">
                <a16:creationId xmlns:a16="http://schemas.microsoft.com/office/drawing/2014/main" id="{C4B5D5E7-464C-18F0-5AFE-05375FEB7E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056" y="5146429"/>
            <a:ext cx="3816076" cy="1349315"/>
          </a:xfrm>
          <a:prstGeom prst="rect">
            <a:avLst/>
          </a:prstGeom>
        </p:spPr>
      </p:pic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4BBB8D0A-7F78-F597-369C-80AB618159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43540" y="5744790"/>
            <a:ext cx="4882538" cy="247107"/>
          </a:xfrm>
          <a:prstGeom prst="rect">
            <a:avLst/>
          </a:prstGeom>
          <a:ln>
            <a:noFill/>
          </a:ln>
        </p:spPr>
        <p:txBody>
          <a:bodyPr lIns="0" tIns="0" rIns="0" bIns="0"/>
          <a:lstStyle>
            <a:lvl1pPr marL="0" indent="0" algn="r">
              <a:buFontTx/>
              <a:buNone/>
              <a:defRPr sz="2000" b="1" i="0" u="none" cap="none" spc="100" baseline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uFill>
                  <a:solidFill>
                    <a:schemeClr val="tx2">
                      <a:lumMod val="60000"/>
                      <a:lumOff val="40000"/>
                    </a:schemeClr>
                  </a:solidFill>
                </a:uFill>
                <a:latin typeface="Aptos ExtraBold" panose="020B0004020202020204" pitchFamily="34" charset="0"/>
              </a:defRPr>
            </a:lvl1pPr>
            <a:lvl2pPr marL="457200" indent="0">
              <a:buNone/>
              <a:defRPr sz="1600" b="1" i="0" cap="all" baseline="0">
                <a:solidFill>
                  <a:schemeClr val="tx2">
                    <a:lumMod val="75000"/>
                  </a:schemeClr>
                </a:solidFill>
                <a:latin typeface="Aptos SemiBold" panose="020B0004020202020204" pitchFamily="34" charset="0"/>
              </a:defRPr>
            </a:lvl2pPr>
            <a:lvl3pPr>
              <a:defRPr sz="1600" b="1" i="0" cap="all" baseline="0">
                <a:solidFill>
                  <a:schemeClr val="tx2">
                    <a:lumMod val="75000"/>
                  </a:schemeClr>
                </a:solidFill>
                <a:latin typeface="Aptos SemiBold" panose="020B0004020202020204" pitchFamily="34" charset="0"/>
              </a:defRPr>
            </a:lvl3pPr>
            <a:lvl4pPr>
              <a:defRPr sz="1600" b="1" i="0" cap="all" baseline="0">
                <a:solidFill>
                  <a:schemeClr val="tx2">
                    <a:lumMod val="75000"/>
                  </a:schemeClr>
                </a:solidFill>
                <a:latin typeface="Aptos SemiBold" panose="020B0004020202020204" pitchFamily="34" charset="0"/>
              </a:defRPr>
            </a:lvl4pPr>
            <a:lvl5pPr>
              <a:defRPr sz="1600" b="1" i="0" cap="all" baseline="0">
                <a:solidFill>
                  <a:schemeClr val="tx2">
                    <a:lumMod val="75000"/>
                  </a:schemeClr>
                </a:solidFill>
                <a:latin typeface="Aptos SemiBold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10">
            <a:extLst>
              <a:ext uri="{FF2B5EF4-FFF2-40B4-BE49-F238E27FC236}">
                <a16:creationId xmlns:a16="http://schemas.microsoft.com/office/drawing/2014/main" id="{EC06AA07-1902-3BB5-64B4-50274C86C66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57337" y="6518955"/>
            <a:ext cx="9560312" cy="365125"/>
          </a:xfrm>
          <a:prstGeom prst="rect">
            <a:avLst/>
          </a:prstGeom>
        </p:spPr>
        <p:txBody>
          <a:bodyPr/>
          <a:lstStyle>
            <a:lvl1pPr>
              <a:defRPr sz="1000" baseline="0">
                <a:solidFill>
                  <a:schemeClr val="bg2">
                    <a:lumMod val="75000"/>
                  </a:schemeClr>
                </a:solidFill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1039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- Co-brand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D479ACC-F70F-1B06-2266-426B79937D2F}"/>
              </a:ext>
            </a:extLst>
          </p:cNvPr>
          <p:cNvCxnSpPr>
            <a:cxnSpLocks/>
          </p:cNvCxnSpPr>
          <p:nvPr userDrawn="1"/>
        </p:nvCxnSpPr>
        <p:spPr>
          <a:xfrm>
            <a:off x="8473440" y="5993893"/>
            <a:ext cx="303276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CAB6378C-9401-9797-3038-9B9480B382D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23662" y="6088490"/>
            <a:ext cx="4882538" cy="247107"/>
          </a:xfrm>
          <a:prstGeom prst="rect">
            <a:avLst/>
          </a:prstGeom>
          <a:ln>
            <a:noFill/>
          </a:ln>
        </p:spPr>
        <p:txBody>
          <a:bodyPr lIns="0" tIns="0" rIns="0" bIns="0"/>
          <a:lstStyle>
            <a:lvl1pPr marL="0" indent="0" algn="r">
              <a:buFontTx/>
              <a:buNone/>
              <a:defRPr sz="1600" b="0" i="0" u="none" cap="none" spc="0" baseline="0">
                <a:ln>
                  <a:noFill/>
                </a:ln>
                <a:solidFill>
                  <a:schemeClr val="tx2"/>
                </a:solidFill>
                <a:uFill>
                  <a:solidFill>
                    <a:schemeClr val="tx2">
                      <a:lumMod val="60000"/>
                      <a:lumOff val="40000"/>
                    </a:schemeClr>
                  </a:solidFill>
                </a:uFill>
                <a:latin typeface="Roboto" panose="02000000000000000000" pitchFamily="2" charset="0"/>
              </a:defRPr>
            </a:lvl1pPr>
            <a:lvl2pPr marL="457200" indent="0">
              <a:buNone/>
              <a:defRPr sz="1600" b="1" i="0" cap="all" baseline="0">
                <a:solidFill>
                  <a:schemeClr val="tx2">
                    <a:lumMod val="75000"/>
                  </a:schemeClr>
                </a:solidFill>
                <a:latin typeface="Aptos SemiBold" panose="020B0004020202020204" pitchFamily="34" charset="0"/>
              </a:defRPr>
            </a:lvl2pPr>
            <a:lvl3pPr>
              <a:defRPr sz="1600" b="1" i="0" cap="all" baseline="0">
                <a:solidFill>
                  <a:schemeClr val="tx2">
                    <a:lumMod val="75000"/>
                  </a:schemeClr>
                </a:solidFill>
                <a:latin typeface="Aptos SemiBold" panose="020B0004020202020204" pitchFamily="34" charset="0"/>
              </a:defRPr>
            </a:lvl3pPr>
            <a:lvl4pPr>
              <a:defRPr sz="1600" b="1" i="0" cap="all" baseline="0">
                <a:solidFill>
                  <a:schemeClr val="tx2">
                    <a:lumMod val="75000"/>
                  </a:schemeClr>
                </a:solidFill>
                <a:latin typeface="Aptos SemiBold" panose="020B0004020202020204" pitchFamily="34" charset="0"/>
              </a:defRPr>
            </a:lvl4pPr>
            <a:lvl5pPr>
              <a:defRPr sz="1600" b="1" i="0" cap="all" baseline="0">
                <a:solidFill>
                  <a:schemeClr val="tx2">
                    <a:lumMod val="75000"/>
                  </a:schemeClr>
                </a:solidFill>
                <a:latin typeface="Aptos SemiBold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4BBB8D0A-7F78-F597-369C-80AB618159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43540" y="5640615"/>
            <a:ext cx="4882538" cy="247107"/>
          </a:xfrm>
          <a:prstGeom prst="rect">
            <a:avLst/>
          </a:prstGeom>
          <a:ln>
            <a:noFill/>
          </a:ln>
        </p:spPr>
        <p:txBody>
          <a:bodyPr lIns="0" tIns="0" rIns="0" bIns="0"/>
          <a:lstStyle>
            <a:lvl1pPr marL="0" indent="0" algn="r">
              <a:buFontTx/>
              <a:buNone/>
              <a:defRPr sz="2000" b="1" i="0" u="none" cap="none" spc="100" baseline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uFill>
                  <a:solidFill>
                    <a:schemeClr val="tx2">
                      <a:lumMod val="60000"/>
                      <a:lumOff val="40000"/>
                    </a:schemeClr>
                  </a:solidFill>
                </a:uFill>
                <a:latin typeface="Aptos ExtraBold" panose="020B0004020202020204" pitchFamily="34" charset="0"/>
              </a:defRPr>
            </a:lvl1pPr>
            <a:lvl2pPr marL="457200" indent="0">
              <a:buNone/>
              <a:defRPr sz="1600" b="1" i="0" cap="all" baseline="0">
                <a:solidFill>
                  <a:schemeClr val="tx2">
                    <a:lumMod val="75000"/>
                  </a:schemeClr>
                </a:solidFill>
                <a:latin typeface="Aptos SemiBold" panose="020B0004020202020204" pitchFamily="34" charset="0"/>
              </a:defRPr>
            </a:lvl2pPr>
            <a:lvl3pPr>
              <a:defRPr sz="1600" b="1" i="0" cap="all" baseline="0">
                <a:solidFill>
                  <a:schemeClr val="tx2">
                    <a:lumMod val="75000"/>
                  </a:schemeClr>
                </a:solidFill>
                <a:latin typeface="Aptos SemiBold" panose="020B0004020202020204" pitchFamily="34" charset="0"/>
              </a:defRPr>
            </a:lvl3pPr>
            <a:lvl4pPr>
              <a:defRPr sz="1600" b="1" i="0" cap="all" baseline="0">
                <a:solidFill>
                  <a:schemeClr val="tx2">
                    <a:lumMod val="75000"/>
                  </a:schemeClr>
                </a:solidFill>
                <a:latin typeface="Aptos SemiBold" panose="020B0004020202020204" pitchFamily="34" charset="0"/>
              </a:defRPr>
            </a:lvl4pPr>
            <a:lvl5pPr>
              <a:defRPr sz="1600" b="1" i="0" cap="all" baseline="0">
                <a:solidFill>
                  <a:schemeClr val="tx2">
                    <a:lumMod val="75000"/>
                  </a:schemeClr>
                </a:solidFill>
                <a:latin typeface="Aptos SemiBold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10">
            <a:extLst>
              <a:ext uri="{FF2B5EF4-FFF2-40B4-BE49-F238E27FC236}">
                <a16:creationId xmlns:a16="http://schemas.microsoft.com/office/drawing/2014/main" id="{63D57EE9-6740-2989-FC10-4123F0CCDDF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54696" y="6521941"/>
            <a:ext cx="9560312" cy="365125"/>
          </a:xfrm>
          <a:prstGeom prst="rect">
            <a:avLst/>
          </a:prstGeom>
        </p:spPr>
        <p:txBody>
          <a:bodyPr/>
          <a:lstStyle>
            <a:lvl1pPr>
              <a:defRPr sz="1000" baseline="0">
                <a:solidFill>
                  <a:schemeClr val="bg2">
                    <a:lumMod val="75000"/>
                  </a:schemeClr>
                </a:solidFill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4146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07495-F4A7-43AE-8429-3A89863A821A}" type="datetimeFigureOut">
              <a:rPr lang="en-US" smtClean="0"/>
              <a:t>8/14/2025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E9FB6-A1BE-4B85-AB8A-D49844D7C2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703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DC64E735-417D-5220-C3D2-45A908956C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45498" y="6454941"/>
            <a:ext cx="2743200" cy="3017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A928DB-0FF7-D741-B274-2DF78E4A517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10">
            <a:extLst>
              <a:ext uri="{FF2B5EF4-FFF2-40B4-BE49-F238E27FC236}">
                <a16:creationId xmlns:a16="http://schemas.microsoft.com/office/drawing/2014/main" id="{D393A573-B1EE-ABD0-C511-15AF23E1188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534186" y="6344437"/>
            <a:ext cx="9560312" cy="365125"/>
          </a:xfrm>
          <a:prstGeom prst="rect">
            <a:avLst/>
          </a:prstGeom>
        </p:spPr>
        <p:txBody>
          <a:bodyPr/>
          <a:lstStyle>
            <a:lvl1pPr>
              <a:defRPr sz="1000" baseline="0">
                <a:solidFill>
                  <a:schemeClr val="bg2">
                    <a:lumMod val="75000"/>
                  </a:schemeClr>
                </a:solidFill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142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55767E-9F49-A7E1-48FE-C21612B067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45498" y="6454941"/>
            <a:ext cx="2743200" cy="3017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A928DB-0FF7-D741-B274-2DF78E4A51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003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/ Overview_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DC47CA8-1A34-BAF1-BC23-48729873DC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0" y="2357004"/>
            <a:ext cx="4882538" cy="247107"/>
          </a:xfrm>
          <a:prstGeom prst="rect">
            <a:avLst/>
          </a:prstGeom>
          <a:ln>
            <a:noFill/>
          </a:ln>
        </p:spPr>
        <p:txBody>
          <a:bodyPr lIns="0" tIns="0" rIns="0" bIns="0"/>
          <a:lstStyle>
            <a:lvl1pPr marL="0" indent="0">
              <a:buFontTx/>
              <a:buNone/>
              <a:defRPr sz="2000" b="1" i="0" u="none" cap="none" spc="100" baseline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uFill>
                  <a:solidFill>
                    <a:schemeClr val="tx2">
                      <a:lumMod val="60000"/>
                      <a:lumOff val="40000"/>
                    </a:schemeClr>
                  </a:solidFill>
                </a:uFill>
                <a:latin typeface="Aptos ExtraBold" panose="020B0004020202020204" pitchFamily="34" charset="0"/>
              </a:defRPr>
            </a:lvl1pPr>
            <a:lvl2pPr marL="457200" indent="0">
              <a:buNone/>
              <a:defRPr sz="1600" b="1" i="0" cap="all" baseline="0">
                <a:solidFill>
                  <a:schemeClr val="tx2">
                    <a:lumMod val="75000"/>
                  </a:schemeClr>
                </a:solidFill>
                <a:latin typeface="Aptos SemiBold" panose="020B0004020202020204" pitchFamily="34" charset="0"/>
              </a:defRPr>
            </a:lvl2pPr>
            <a:lvl3pPr>
              <a:defRPr sz="1600" b="1" i="0" cap="all" baseline="0">
                <a:solidFill>
                  <a:schemeClr val="tx2">
                    <a:lumMod val="75000"/>
                  </a:schemeClr>
                </a:solidFill>
                <a:latin typeface="Aptos SemiBold" panose="020B0004020202020204" pitchFamily="34" charset="0"/>
              </a:defRPr>
            </a:lvl3pPr>
            <a:lvl4pPr>
              <a:defRPr sz="1600" b="1" i="0" cap="all" baseline="0">
                <a:solidFill>
                  <a:schemeClr val="tx2">
                    <a:lumMod val="75000"/>
                  </a:schemeClr>
                </a:solidFill>
                <a:latin typeface="Aptos SemiBold" panose="020B0004020202020204" pitchFamily="34" charset="0"/>
              </a:defRPr>
            </a:lvl4pPr>
            <a:lvl5pPr>
              <a:defRPr sz="1600" b="1" i="0" cap="all" baseline="0">
                <a:solidFill>
                  <a:schemeClr val="tx2">
                    <a:lumMod val="75000"/>
                  </a:schemeClr>
                </a:solidFill>
                <a:latin typeface="Aptos SemiBold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D597347-5231-A403-F909-BE155FE0ADF0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683647"/>
            <a:ext cx="4290523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ABADEF-E686-BB84-F931-8F1D6356774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560581"/>
            <a:ext cx="5367338" cy="444477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708B85D2-F633-219E-14F6-D143604403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1" y="3022150"/>
            <a:ext cx="4638260" cy="2690836"/>
          </a:xfrm>
          <a:prstGeom prst="rect">
            <a:avLst/>
          </a:prstGeom>
        </p:spPr>
        <p:txBody>
          <a:bodyPr wrap="square" lIns="0" rIns="0" numCol="1" spcCol="457200"/>
          <a:lstStyle>
            <a:lvl1pPr marL="0" indent="0" defTabSz="685800">
              <a:buClr>
                <a:schemeClr val="tx2"/>
              </a:buClr>
              <a:buSzPct val="85000"/>
              <a:buNone/>
              <a:defRPr sz="2400" baseline="0">
                <a:solidFill>
                  <a:schemeClr val="bg2">
                    <a:lumMod val="75000"/>
                  </a:schemeClr>
                </a:solidFill>
                <a:latin typeface="Roboto" panose="02000000000000000000" pitchFamily="2" charset="0"/>
              </a:defRPr>
            </a:lvl1pPr>
            <a:lvl2pPr marL="457200" indent="0" defTabSz="685800">
              <a:buClr>
                <a:schemeClr val="tx2"/>
              </a:buClr>
              <a:buSzPct val="85000"/>
              <a:buNone/>
              <a:defRPr sz="2400" baseline="0">
                <a:solidFill>
                  <a:schemeClr val="bg2">
                    <a:lumMod val="75000"/>
                  </a:schemeClr>
                </a:solidFill>
                <a:latin typeface="Roboto" panose="02000000000000000000" pitchFamily="2" charset="0"/>
              </a:defRPr>
            </a:lvl2pPr>
            <a:lvl3pPr marL="914400" indent="0" defTabSz="685800">
              <a:buClr>
                <a:schemeClr val="tx2"/>
              </a:buClr>
              <a:buSzPct val="85000"/>
              <a:buNone/>
              <a:defRPr sz="2400" baseline="0">
                <a:solidFill>
                  <a:schemeClr val="bg2">
                    <a:lumMod val="75000"/>
                  </a:schemeClr>
                </a:solidFill>
                <a:latin typeface="Roboto" panose="02000000000000000000" pitchFamily="2" charset="0"/>
              </a:defRPr>
            </a:lvl3pPr>
            <a:lvl4pPr marL="1371600" indent="0" defTabSz="685800">
              <a:buClr>
                <a:schemeClr val="tx2"/>
              </a:buClr>
              <a:buSzPct val="85000"/>
              <a:buNone/>
              <a:defRPr sz="2400" baseline="0">
                <a:solidFill>
                  <a:schemeClr val="bg2">
                    <a:lumMod val="75000"/>
                  </a:schemeClr>
                </a:solidFill>
                <a:latin typeface="Roboto" panose="02000000000000000000" pitchFamily="2" charset="0"/>
              </a:defRPr>
            </a:lvl4pPr>
            <a:lvl5pPr marL="1828800" indent="0" defTabSz="685800">
              <a:buClr>
                <a:schemeClr val="tx2"/>
              </a:buClr>
              <a:buSzPct val="85000"/>
              <a:buNone/>
              <a:defRPr sz="2400" baseline="0">
                <a:solidFill>
                  <a:schemeClr val="bg2">
                    <a:lumMod val="75000"/>
                  </a:schemeClr>
                </a:solidFill>
                <a:latin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1B707D2E-2473-838E-D14F-601DC0A734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45498" y="6454941"/>
            <a:ext cx="2743200" cy="3017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A928DB-0FF7-D741-B274-2DF78E4A517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id="{9A07FABE-7D6B-D2C8-F676-8BAD6FF69FB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534186" y="6344437"/>
            <a:ext cx="9560312" cy="365125"/>
          </a:xfrm>
          <a:prstGeom prst="rect">
            <a:avLst/>
          </a:prstGeom>
        </p:spPr>
        <p:txBody>
          <a:bodyPr/>
          <a:lstStyle>
            <a:lvl1pPr>
              <a:defRPr sz="1000" baseline="0">
                <a:solidFill>
                  <a:schemeClr val="bg2">
                    <a:lumMod val="75000"/>
                  </a:schemeClr>
                </a:solidFill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171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/ Overvie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DC47CA8-1A34-BAF1-BC23-48729873DC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22400" y="1503564"/>
            <a:ext cx="4882538" cy="247107"/>
          </a:xfrm>
          <a:prstGeom prst="rect">
            <a:avLst/>
          </a:prstGeom>
          <a:ln>
            <a:noFill/>
          </a:ln>
        </p:spPr>
        <p:txBody>
          <a:bodyPr lIns="0" tIns="0" rIns="0" bIns="0"/>
          <a:lstStyle>
            <a:lvl1pPr marL="0" indent="0">
              <a:buFontTx/>
              <a:buNone/>
              <a:defRPr sz="2000" b="1" i="0" u="none" cap="none" spc="100" baseline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uFill>
                  <a:solidFill>
                    <a:schemeClr val="tx2">
                      <a:lumMod val="60000"/>
                      <a:lumOff val="40000"/>
                    </a:schemeClr>
                  </a:solidFill>
                </a:uFill>
                <a:latin typeface="Aptos ExtraBold" panose="020B0004020202020204" pitchFamily="34" charset="0"/>
              </a:defRPr>
            </a:lvl1pPr>
            <a:lvl2pPr marL="457200" indent="0">
              <a:buNone/>
              <a:defRPr sz="1600" b="1" i="0" cap="all" baseline="0">
                <a:solidFill>
                  <a:schemeClr val="tx2">
                    <a:lumMod val="75000"/>
                  </a:schemeClr>
                </a:solidFill>
                <a:latin typeface="Aptos SemiBold" panose="020B0004020202020204" pitchFamily="34" charset="0"/>
              </a:defRPr>
            </a:lvl2pPr>
            <a:lvl3pPr>
              <a:defRPr sz="1600" b="1" i="0" cap="all" baseline="0">
                <a:solidFill>
                  <a:schemeClr val="tx2">
                    <a:lumMod val="75000"/>
                  </a:schemeClr>
                </a:solidFill>
                <a:latin typeface="Aptos SemiBold" panose="020B0004020202020204" pitchFamily="34" charset="0"/>
              </a:defRPr>
            </a:lvl3pPr>
            <a:lvl4pPr>
              <a:defRPr sz="1600" b="1" i="0" cap="all" baseline="0">
                <a:solidFill>
                  <a:schemeClr val="tx2">
                    <a:lumMod val="75000"/>
                  </a:schemeClr>
                </a:solidFill>
                <a:latin typeface="Aptos SemiBold" panose="020B0004020202020204" pitchFamily="34" charset="0"/>
              </a:defRPr>
            </a:lvl4pPr>
            <a:lvl5pPr>
              <a:defRPr sz="1600" b="1" i="0" cap="all" baseline="0">
                <a:solidFill>
                  <a:schemeClr val="tx2">
                    <a:lumMod val="75000"/>
                  </a:schemeClr>
                </a:solidFill>
                <a:latin typeface="Aptos SemiBold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D597347-5231-A403-F909-BE155FE0ADF0}"/>
              </a:ext>
            </a:extLst>
          </p:cNvPr>
          <p:cNvCxnSpPr>
            <a:cxnSpLocks/>
          </p:cNvCxnSpPr>
          <p:nvPr userDrawn="1"/>
        </p:nvCxnSpPr>
        <p:spPr>
          <a:xfrm>
            <a:off x="1422400" y="1830207"/>
            <a:ext cx="4290523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2957E8FD-07F9-EB8D-0D2D-52049E9798E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22400" y="2121823"/>
            <a:ext cx="4638260" cy="2690836"/>
          </a:xfrm>
          <a:prstGeom prst="rect">
            <a:avLst/>
          </a:prstGeom>
        </p:spPr>
        <p:txBody>
          <a:bodyPr wrap="square" lIns="0" rIns="0" numCol="1" spcCol="457200"/>
          <a:lstStyle>
            <a:lvl1pPr marL="0" indent="0" defTabSz="685800">
              <a:buClr>
                <a:schemeClr val="tx2"/>
              </a:buClr>
              <a:buSzPct val="85000"/>
              <a:buNone/>
              <a:defRPr sz="2400" baseline="0">
                <a:solidFill>
                  <a:schemeClr val="bg2">
                    <a:lumMod val="75000"/>
                  </a:schemeClr>
                </a:solidFill>
                <a:latin typeface="Roboto" panose="02000000000000000000" pitchFamily="2" charset="0"/>
              </a:defRPr>
            </a:lvl1pPr>
            <a:lvl2pPr marL="457200" indent="0" defTabSz="685800">
              <a:buClr>
                <a:schemeClr val="tx2"/>
              </a:buClr>
              <a:buSzPct val="85000"/>
              <a:buNone/>
              <a:defRPr sz="2400" baseline="0">
                <a:solidFill>
                  <a:schemeClr val="bg2">
                    <a:lumMod val="75000"/>
                  </a:schemeClr>
                </a:solidFill>
                <a:latin typeface="Roboto" panose="02000000000000000000" pitchFamily="2" charset="0"/>
              </a:defRPr>
            </a:lvl2pPr>
            <a:lvl3pPr marL="914400" indent="0" defTabSz="685800">
              <a:buClr>
                <a:schemeClr val="tx2"/>
              </a:buClr>
              <a:buSzPct val="85000"/>
              <a:buNone/>
              <a:defRPr sz="2400" baseline="0">
                <a:solidFill>
                  <a:schemeClr val="bg2">
                    <a:lumMod val="75000"/>
                  </a:schemeClr>
                </a:solidFill>
                <a:latin typeface="Roboto" panose="02000000000000000000" pitchFamily="2" charset="0"/>
              </a:defRPr>
            </a:lvl3pPr>
            <a:lvl4pPr marL="1371600" indent="0" defTabSz="685800">
              <a:buClr>
                <a:schemeClr val="tx2"/>
              </a:buClr>
              <a:buSzPct val="85000"/>
              <a:buNone/>
              <a:defRPr sz="2400" baseline="0">
                <a:solidFill>
                  <a:schemeClr val="bg2">
                    <a:lumMod val="75000"/>
                  </a:schemeClr>
                </a:solidFill>
                <a:latin typeface="Roboto" panose="02000000000000000000" pitchFamily="2" charset="0"/>
              </a:defRPr>
            </a:lvl4pPr>
            <a:lvl5pPr marL="1828800" indent="0" defTabSz="685800">
              <a:buClr>
                <a:schemeClr val="tx2"/>
              </a:buClr>
              <a:buSzPct val="85000"/>
              <a:buNone/>
              <a:defRPr sz="2400" baseline="0">
                <a:solidFill>
                  <a:schemeClr val="bg2">
                    <a:lumMod val="75000"/>
                  </a:schemeClr>
                </a:solidFill>
                <a:latin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072ACDC4-B46A-A1C2-7E2C-AFA54117A1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45498" y="6454941"/>
            <a:ext cx="2743200" cy="3017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A928DB-0FF7-D741-B274-2DF78E4A517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0">
            <a:extLst>
              <a:ext uri="{FF2B5EF4-FFF2-40B4-BE49-F238E27FC236}">
                <a16:creationId xmlns:a16="http://schemas.microsoft.com/office/drawing/2014/main" id="{7587693B-3338-289D-CA4E-5A45A367E72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534186" y="6344437"/>
            <a:ext cx="9560312" cy="365125"/>
          </a:xfrm>
          <a:prstGeom prst="rect">
            <a:avLst/>
          </a:prstGeom>
        </p:spPr>
        <p:txBody>
          <a:bodyPr/>
          <a:lstStyle>
            <a:lvl1pPr>
              <a:defRPr sz="1000" baseline="0">
                <a:solidFill>
                  <a:schemeClr val="bg2">
                    <a:lumMod val="75000"/>
                  </a:schemeClr>
                </a:solidFill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079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eak -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B3B1B-FA71-43E3-2E0F-343E4C937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978" y="2972634"/>
            <a:ext cx="10872044" cy="2134832"/>
          </a:xfrm>
        </p:spPr>
        <p:txBody>
          <a:bodyPr/>
          <a:lstStyle>
            <a:lvl1pPr algn="ctr">
              <a:defRPr sz="4800" spc="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2974D64-A274-EF7C-4C7A-661C8773A557}"/>
              </a:ext>
            </a:extLst>
          </p:cNvPr>
          <p:cNvCxnSpPr>
            <a:cxnSpLocks/>
          </p:cNvCxnSpPr>
          <p:nvPr userDrawn="1"/>
        </p:nvCxnSpPr>
        <p:spPr>
          <a:xfrm>
            <a:off x="3950739" y="3896520"/>
            <a:ext cx="4290523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5FDEC8-C7B2-6651-CD80-7AC9CFBE4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45498" y="6454941"/>
            <a:ext cx="2743200" cy="3017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rgbClr val="FFFFFF"/>
                </a:solidFill>
              </a:defRPr>
            </a:lvl1pPr>
          </a:lstStyle>
          <a:p>
            <a:fld id="{65A928DB-0FF7-D741-B274-2DF78E4A51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193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eak - Periwink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B3B1B-FA71-43E3-2E0F-343E4C937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978" y="2972634"/>
            <a:ext cx="10872044" cy="2134832"/>
          </a:xfrm>
        </p:spPr>
        <p:txBody>
          <a:bodyPr/>
          <a:lstStyle>
            <a:lvl1pPr algn="ctr">
              <a:defRPr sz="4800" spc="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2974D64-A274-EF7C-4C7A-661C8773A557}"/>
              </a:ext>
            </a:extLst>
          </p:cNvPr>
          <p:cNvCxnSpPr>
            <a:cxnSpLocks/>
          </p:cNvCxnSpPr>
          <p:nvPr userDrawn="1"/>
        </p:nvCxnSpPr>
        <p:spPr>
          <a:xfrm>
            <a:off x="3950739" y="3896520"/>
            <a:ext cx="4290523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CD58E7-0330-C971-4228-51245704CC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45498" y="6454941"/>
            <a:ext cx="2743200" cy="3017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rgbClr val="FFFFFF"/>
                </a:solidFill>
              </a:defRPr>
            </a:lvl1pPr>
          </a:lstStyle>
          <a:p>
            <a:fld id="{65A928DB-0FF7-D741-B274-2DF78E4A51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008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eak - Ocea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B3B1B-FA71-43E3-2E0F-343E4C937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978" y="2972634"/>
            <a:ext cx="10872044" cy="2134832"/>
          </a:xfrm>
        </p:spPr>
        <p:txBody>
          <a:bodyPr/>
          <a:lstStyle>
            <a:lvl1pPr algn="ctr">
              <a:defRPr sz="4800" spc="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2974D64-A274-EF7C-4C7A-661C8773A557}"/>
              </a:ext>
            </a:extLst>
          </p:cNvPr>
          <p:cNvCxnSpPr>
            <a:cxnSpLocks/>
          </p:cNvCxnSpPr>
          <p:nvPr userDrawn="1"/>
        </p:nvCxnSpPr>
        <p:spPr>
          <a:xfrm>
            <a:off x="3950739" y="3896520"/>
            <a:ext cx="4290523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394496-FD96-5C28-4812-02E208C73F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45498" y="6454941"/>
            <a:ext cx="2743200" cy="3017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rgbClr val="FFFFFF"/>
                </a:solidFill>
              </a:defRPr>
            </a:lvl1pPr>
          </a:lstStyle>
          <a:p>
            <a:fld id="{65A928DB-0FF7-D741-B274-2DF78E4A51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15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5A0DA2-89ED-028F-D1FD-3D3E3F4B2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156" y="1069778"/>
            <a:ext cx="10515600" cy="13255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15A992-544E-3E83-A625-A279C2AE2A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A928DB-0FF7-D741-B274-2DF78E4A517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10">
            <a:extLst>
              <a:ext uri="{FF2B5EF4-FFF2-40B4-BE49-F238E27FC236}">
                <a16:creationId xmlns:a16="http://schemas.microsoft.com/office/drawing/2014/main" id="{1FD7362D-935D-ADCD-D27A-5EB384125A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186" y="6344437"/>
            <a:ext cx="9560312" cy="365125"/>
          </a:xfrm>
          <a:prstGeom prst="rect">
            <a:avLst/>
          </a:prstGeom>
        </p:spPr>
        <p:txBody>
          <a:bodyPr/>
          <a:lstStyle>
            <a:lvl1pPr>
              <a:defRPr sz="1000" baseline="0">
                <a:solidFill>
                  <a:schemeClr val="bg2">
                    <a:lumMod val="75000"/>
                  </a:schemeClr>
                </a:solidFill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516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7" r:id="rId2"/>
    <p:sldLayoutId id="2147483664" r:id="rId3"/>
    <p:sldLayoutId id="2147483660" r:id="rId4"/>
    <p:sldLayoutId id="2147483659" r:id="rId5"/>
    <p:sldLayoutId id="2147483670" r:id="rId6"/>
    <p:sldLayoutId id="2147483651" r:id="rId7"/>
    <p:sldLayoutId id="2147483652" r:id="rId8"/>
    <p:sldLayoutId id="2147483665" r:id="rId9"/>
    <p:sldLayoutId id="2147483653" r:id="rId10"/>
    <p:sldLayoutId id="2147483669" r:id="rId11"/>
    <p:sldLayoutId id="2147483650" r:id="rId12"/>
    <p:sldLayoutId id="2147483671" r:id="rId13"/>
    <p:sldLayoutId id="2147483666" r:id="rId14"/>
    <p:sldLayoutId id="2147483655" r:id="rId15"/>
    <p:sldLayoutId id="2147483654" r:id="rId16"/>
    <p:sldLayoutId id="2147483656" r:id="rId17"/>
    <p:sldLayoutId id="2147483661" r:id="rId18"/>
    <p:sldLayoutId id="2147483672" r:id="rId19"/>
    <p:sldLayoutId id="2147483663" r:id="rId20"/>
    <p:sldLayoutId id="2147483668" r:id="rId21"/>
    <p:sldLayoutId id="2147483673" r:id="rId2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8" userDrawn="1">
          <p15:clr>
            <a:srgbClr val="F26B43"/>
          </p15:clr>
        </p15:guide>
        <p15:guide id="2" pos="384" userDrawn="1">
          <p15:clr>
            <a:srgbClr val="F26B43"/>
          </p15:clr>
        </p15:guide>
        <p15:guide id="3" pos="72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malegislature.gov/Laws/GeneralLaws/PartI/TitleII/Chapter19A/Section44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urveymonkey.com/r/EMSePOLSTSurvey" TargetMode="Externa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4FF5C21-A6C5-4333-433E-5D8878111B3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ePOLST and EMS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7058CA-AF19-D283-4E8E-B48D2CB50F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August 2025</a:t>
            </a:r>
          </a:p>
        </p:txBody>
      </p:sp>
    </p:spTree>
    <p:extLst>
      <p:ext uri="{BB962C8B-B14F-4D97-AF65-F5344CB8AC3E}">
        <p14:creationId xmlns:p14="http://schemas.microsoft.com/office/powerpoint/2010/main" val="1130034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724952-7897-E42A-76DD-E2FDFA565D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7CBFA9F-8EF3-235E-00CB-B96EA702BF8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23662" y="6088490"/>
            <a:ext cx="4882538" cy="247107"/>
          </a:xfrm>
        </p:spPr>
        <p:txBody>
          <a:bodyPr/>
          <a:lstStyle/>
          <a:p>
            <a:r>
              <a:rPr lang="en-US" dirty="0"/>
              <a:t>MassPOLST@mass.gov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704E9F7-1280-99E1-0FF4-4C134090E0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43540" y="5640615"/>
            <a:ext cx="4882538" cy="247107"/>
          </a:xfrm>
        </p:spPr>
        <p:txBody>
          <a:bodyPr/>
          <a:lstStyle/>
          <a:p>
            <a:r>
              <a:rPr lang="en-US" dirty="0"/>
              <a:t>Questions? Contact: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853C963-1935-994E-B469-5D7927DC14E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CONFIDENTIAL – </a:t>
            </a:r>
            <a:r>
              <a:rPr lang="en-US" dirty="0" err="1"/>
              <a:t>MassPOLST</a:t>
            </a:r>
            <a:r>
              <a:rPr lang="en-US" dirty="0"/>
              <a:t> March 28th, 2025</a:t>
            </a:r>
          </a:p>
        </p:txBody>
      </p:sp>
    </p:spTree>
    <p:extLst>
      <p:ext uri="{BB962C8B-B14F-4D97-AF65-F5344CB8AC3E}">
        <p14:creationId xmlns:p14="http://schemas.microsoft.com/office/powerpoint/2010/main" val="3005894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D03F64-6E4A-28BD-487F-C3E89EC400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843902-11EC-FC55-721B-8C92590E90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E50AA24-D2E8-CEC8-27F8-CB6426CD8023}"/>
              </a:ext>
            </a:extLst>
          </p:cNvPr>
          <p:cNvSpPr txBox="1">
            <a:spLocks noGrp="1"/>
          </p:cNvSpPr>
          <p:nvPr>
            <p:ph type="body" sz="quarter" idx="14"/>
          </p:nvPr>
        </p:nvSpPr>
        <p:spPr>
          <a:xfrm>
            <a:off x="1422400" y="2122488"/>
            <a:ext cx="7304157" cy="4278312"/>
          </a:xfrm>
          <a:prstGeom prst="rect">
            <a:avLst/>
          </a:prstGeom>
        </p:spPr>
        <p:txBody>
          <a:bodyPr numCol="2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	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Project Impetus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Program Mission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Project Scope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Measures of Success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ePOLST Registry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Proposed Timeline</a:t>
            </a:r>
          </a:p>
          <a:p>
            <a:pPr lvl="1"/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Phase 1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Expectations from Pilot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Next Steps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Demo and Q&amp;A</a:t>
            </a:r>
          </a:p>
          <a:p>
            <a:endParaRPr lang="en-US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buNone/>
            </a:pPr>
            <a:endParaRPr lang="en-US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62076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F629FB-B587-F042-166D-ECA12AD35F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546B43D-A4EB-2C51-CC1D-B1609B0D3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Project Impetus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47E467B-435C-6D89-B579-7DF9A1460566}"/>
              </a:ext>
            </a:extLst>
          </p:cNvPr>
          <p:cNvSpPr txBox="1">
            <a:spLocks noGrp="1"/>
          </p:cNvSpPr>
          <p:nvPr>
            <p:ph type="body" sz="quarter" idx="14"/>
          </p:nvPr>
        </p:nvSpPr>
        <p:spPr>
          <a:xfrm>
            <a:off x="609715" y="1709738"/>
            <a:ext cx="10380663" cy="47291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MOLST (Medical Orders for Life Sustaining Treatment) process was launched in 2012.  This paper-based process currently suffers from 4 major limitations: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form validation process is manual and there is </a:t>
            </a:r>
            <a:r>
              <a:rPr lang="en-US" sz="1600" u="sng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 central repository 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for current MOLST information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There is </a:t>
            </a:r>
            <a:r>
              <a:rPr lang="en-US" sz="1600" u="sng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 interoperability with EHR systems 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used within the State, which creates an impediment to clinician adoption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form and the underlying clinical and administrative processes are </a:t>
            </a:r>
            <a:r>
              <a:rPr lang="en-US" sz="1600" u="sng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not aligned with best practices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; and the order is not transferable across care settings or state lines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There is </a:t>
            </a:r>
            <a:r>
              <a:rPr lang="en-US" sz="1600" u="sng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 standardized training 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for medical providers in the MOLST process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hlinkClick r:id="rId2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To address these gaps, 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2"/>
              </a:rPr>
              <a:t>Bill H. 5374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signed in 2022, mandates the State to: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transition from the current MOLST process and form, to the </a:t>
            </a:r>
            <a:r>
              <a:rPr lang="en-US" sz="1600" u="sng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National POLST Paradigm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and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to develop, implement, and operate a </a:t>
            </a:r>
            <a:r>
              <a:rPr lang="en-US" sz="1600" u="sng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statewide electronic POLST IT system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607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B3D93817-B9F3-36AF-BD57-442FC757EC2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ln>
            <a:noFill/>
          </a:ln>
        </p:spPr>
        <p:txBody>
          <a:bodyPr lIns="0" tIns="0" rIns="0" bIns="0"/>
          <a:lstStyle>
            <a:lvl1pPr indent="0">
              <a:lnSpc>
                <a:spcPct val="90000"/>
              </a:lnSpc>
              <a:spcBef>
                <a:spcPts val="1000"/>
              </a:spcBef>
              <a:buFontTx/>
              <a:buNone/>
              <a:defRPr sz="2000" b="1" i="0" u="none" cap="none" spc="100" baseline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uFill>
                  <a:solidFill>
                    <a:schemeClr val="tx2">
                      <a:lumMod val="60000"/>
                      <a:lumOff val="40000"/>
                    </a:schemeClr>
                  </a:solidFill>
                </a:uFill>
                <a:latin typeface="Aptos ExtraBold" panose="020B0004020202020204" pitchFamily="34" charset="0"/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cap="all" baseline="0">
                <a:solidFill>
                  <a:schemeClr val="tx2">
                    <a:lumMod val="75000"/>
                  </a:schemeClr>
                </a:solidFill>
                <a:latin typeface="Aptos SemiBold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i="0" cap="all" baseline="0">
                <a:solidFill>
                  <a:schemeClr val="tx2">
                    <a:lumMod val="75000"/>
                  </a:schemeClr>
                </a:solidFill>
                <a:latin typeface="Aptos SemiBold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i="0" cap="all" baseline="0">
                <a:solidFill>
                  <a:schemeClr val="tx2">
                    <a:lumMod val="75000"/>
                  </a:schemeClr>
                </a:solidFill>
                <a:latin typeface="Aptos SemiBold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i="0" cap="all" baseline="0">
                <a:solidFill>
                  <a:schemeClr val="tx2">
                    <a:lumMod val="75000"/>
                  </a:schemeClr>
                </a:solidFill>
                <a:latin typeface="Aptos SemiBold" panose="020B00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3200" dirty="0">
                <a:latin typeface="+mj-lt"/>
              </a:rPr>
              <a:t>Program Mission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66F14B-C708-C7CB-9891-117C9081ED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66EA62-41C5-4F9A-A915-5B0BC739C923}" type="slidenum">
              <a:rPr lang="en-US" noProof="0" smtClean="0"/>
              <a:t>4</a:t>
            </a:fld>
            <a:endParaRPr lang="en-US" noProof="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FF5D27C-261E-42A9-7E7B-207209F452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42391" y="2872961"/>
            <a:ext cx="8597348" cy="308057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 fontAlgn="base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None/>
            </a:pPr>
            <a:r>
              <a:rPr lang="en-US" i="1" kern="0" dirty="0">
                <a:solidFill>
                  <a:srgbClr val="000000"/>
                </a:solidFill>
                <a:effectLst>
                  <a:outerShdw sx="0" sy="0">
                    <a:srgbClr val="000000"/>
                  </a:outerShdw>
                </a:effectLst>
                <a:uFill>
                  <a:solidFill>
                    <a:srgbClr val="000000"/>
                  </a:solidFill>
                </a:uFill>
                <a:ea typeface="Roboto" panose="02000000000000000000" pitchFamily="2" charset="0"/>
                <a:cs typeface="Roboto" panose="02000000000000000000" pitchFamily="2" charset="0"/>
              </a:rPr>
              <a:t>To help persons living with serious illness and advancing frailty </a:t>
            </a:r>
          </a:p>
          <a:p>
            <a:pPr marL="0" indent="0" algn="ctr" fontAlgn="base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None/>
            </a:pPr>
            <a:r>
              <a:rPr lang="en-US" i="1" kern="0" dirty="0">
                <a:solidFill>
                  <a:srgbClr val="000000"/>
                </a:solidFill>
                <a:effectLst>
                  <a:outerShdw sx="0" sy="0">
                    <a:srgbClr val="000000"/>
                  </a:outerShdw>
                </a:effectLst>
                <a:uFill>
                  <a:solidFill>
                    <a:srgbClr val="000000"/>
                  </a:solidFill>
                </a:uFill>
                <a:ea typeface="Roboto" panose="02000000000000000000" pitchFamily="2" charset="0"/>
                <a:cs typeface="Roboto" panose="02000000000000000000" pitchFamily="2" charset="0"/>
              </a:rPr>
              <a:t>engage in care planning conversations with their clinicians and care teams to ensure their treatment preferences are understood and honored. </a:t>
            </a:r>
            <a:br>
              <a:rPr lang="en-US" i="1" dirty="0">
                <a:ea typeface="Roboto" panose="02000000000000000000" pitchFamily="2" charset="0"/>
                <a:cs typeface="Roboto" panose="02000000000000000000" pitchFamily="2" charset="0"/>
              </a:rPr>
            </a:br>
            <a:endParaRPr lang="en-US" i="1" dirty="0"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04165" indent="-304165" algn="ctr"/>
            <a:endParaRPr lang="en-US" i="1" dirty="0"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887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6D31F4-AC0A-9FD4-E343-CD559EC488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F80517D-E956-BA4B-E1D7-487A14E04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Scope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BDCCEA-E819-B0CA-C7DD-58EA7B597C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numCol="1"/>
          <a:lstStyle/>
          <a:p>
            <a:pPr marL="0" indent="0">
              <a:buNone/>
            </a:pPr>
            <a:r>
              <a:rPr lang="en-US" sz="1600" dirty="0"/>
              <a:t>Specifically, the project scope includes the following project outcomes:</a:t>
            </a:r>
          </a:p>
          <a:p>
            <a:endParaRPr lang="en-US" sz="1600" dirty="0"/>
          </a:p>
          <a:p>
            <a:pPr lvl="1"/>
            <a:r>
              <a:rPr lang="en-US" sz="1600" dirty="0"/>
              <a:t>IT system implementation (first as a stand-alone system)</a:t>
            </a:r>
          </a:p>
          <a:p>
            <a:pPr lvl="1"/>
            <a:r>
              <a:rPr lang="en-US" sz="1600" dirty="0"/>
              <a:t>IT system integration with provider Electronic Health Record systems</a:t>
            </a:r>
          </a:p>
          <a:p>
            <a:pPr lvl="1"/>
            <a:r>
              <a:rPr lang="en-US" sz="1600" dirty="0"/>
              <a:t>Ongoing stakeholder engagement with internal and external stakeholders</a:t>
            </a:r>
          </a:p>
          <a:p>
            <a:pPr lvl="1"/>
            <a:r>
              <a:rPr lang="en-US" sz="1600" dirty="0"/>
              <a:t>Education for clinicians/EMS</a:t>
            </a:r>
          </a:p>
          <a:p>
            <a:pPr lvl="1"/>
            <a:r>
              <a:rPr lang="en-US" sz="1600" dirty="0"/>
              <a:t>Education for patients, healthcare agents, and guardians</a:t>
            </a:r>
          </a:p>
          <a:p>
            <a:pPr lvl="1"/>
            <a:r>
              <a:rPr lang="en-US" sz="1600" dirty="0"/>
              <a:t>Data-driven Continuous Quality Improvement.</a:t>
            </a:r>
          </a:p>
          <a:p>
            <a:endParaRPr lang="en-US" sz="1600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3AD0076-BF88-9490-6954-B2712D294009}"/>
              </a:ext>
            </a:extLst>
          </p:cNvPr>
          <p:cNvSpPr txBox="1">
            <a:spLocks noGrp="1"/>
          </p:cNvSpPr>
          <p:nvPr>
            <p:ph type="body" sz="quarter" idx="14"/>
          </p:nvPr>
        </p:nvSpPr>
        <p:spPr>
          <a:xfrm>
            <a:off x="866775" y="2425700"/>
            <a:ext cx="10380663" cy="93186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228600" indent="-2286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1pPr>
            <a:lvl2pPr marL="685800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 sz="16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buNone/>
            </a:pPr>
            <a:r>
              <a:rPr lang="en-US" sz="2000" dirty="0"/>
              <a:t>This IT implementation and business process redesign project is focused on meeting the State’s legislative mandate seamlessly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678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371078-71BE-9945-A64C-E0553A0480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5CCE8A2-C451-1C5B-2B07-4D968706E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Measures of Success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7170A27-7889-430D-4779-BC27411F729B}"/>
              </a:ext>
            </a:extLst>
          </p:cNvPr>
          <p:cNvSpPr txBox="1">
            <a:spLocks noGrp="1"/>
          </p:cNvSpPr>
          <p:nvPr>
            <p:ph type="body" sz="quarter" idx="14"/>
          </p:nvPr>
        </p:nvSpPr>
        <p:spPr>
          <a:xfrm>
            <a:off x="609600" y="1699799"/>
            <a:ext cx="10380663" cy="47291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228600" indent="-2286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1pPr>
            <a:lvl2pPr marL="685800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 sz="16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buNone/>
            </a:pPr>
            <a:r>
              <a:rPr lang="en-US" dirty="0"/>
              <a:t>When this project is successfully completed and the ePOLST system is operational:</a:t>
            </a:r>
          </a:p>
          <a:p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Seriously ill patients and/or their healthcare agents, in collaboration with clinicians, will be able to complete, upload and access advance care planning documents in a secure and trustworthy IT system (ePOLST)</a:t>
            </a:r>
          </a:p>
          <a:p>
            <a:pPr marL="800100" lvl="1" indent="-342900">
              <a:buFont typeface="+mj-lt"/>
              <a:buAutoNum type="arabicPeriod"/>
            </a:pP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u="sng" dirty="0"/>
              <a:t>EMTs and paramedics will be able to view the most up-to-date documentation of patient wishes through ePOLST in real-time. This will provide a reliable source of truth in the event the patient is not able to communicate, and will inform the course of treatment when EMS responds to a 911 call for a patient who has an ePOLST </a:t>
            </a:r>
          </a:p>
          <a:p>
            <a:pPr marL="800100" lvl="1" indent="-342900">
              <a:buFont typeface="+mj-lt"/>
              <a:buAutoNum type="arabicPeriod"/>
            </a:pP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Clinicians will capture their patient’s expressed end-of-life wishes in ePOLST </a:t>
            </a:r>
            <a:r>
              <a:rPr lang="en-US" u="sng" dirty="0"/>
              <a:t>which will interface with their organization’s Electronic Health Record </a:t>
            </a:r>
          </a:p>
          <a:p>
            <a:pPr marL="800100" lvl="1" indent="-342900">
              <a:buFont typeface="+mj-lt"/>
              <a:buAutoNum type="arabicPeriod"/>
            </a:pPr>
            <a:endParaRPr lang="en-US" dirty="0"/>
          </a:p>
          <a:p>
            <a:pPr marL="800100" lvl="1" indent="-342900">
              <a:buFont typeface="+mj-lt"/>
              <a:buAutoNum type="arabicPeriod"/>
            </a:pP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EOHHS, AGE, and provider organizations will be able to base all related decisions on data gathered through the system and conduct Continuous Quality Improvement.</a:t>
            </a:r>
          </a:p>
        </p:txBody>
      </p:sp>
    </p:spTree>
    <p:extLst>
      <p:ext uri="{BB962C8B-B14F-4D97-AF65-F5344CB8AC3E}">
        <p14:creationId xmlns:p14="http://schemas.microsoft.com/office/powerpoint/2010/main" val="874781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C9B37E-5560-BF06-848B-C15920B84C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F67840F-055D-4ED3-E09B-EE0E4D72CB0D}"/>
              </a:ext>
            </a:extLst>
          </p:cNvPr>
          <p:cNvSpPr txBox="1">
            <a:spLocks/>
          </p:cNvSpPr>
          <p:nvPr/>
        </p:nvSpPr>
        <p:spPr>
          <a:xfrm>
            <a:off x="651164" y="278822"/>
            <a:ext cx="4882538" cy="419447"/>
          </a:xfrm>
          <a:prstGeom prst="rect">
            <a:avLst/>
          </a:prstGeom>
          <a:ln>
            <a:noFill/>
          </a:ln>
        </p:spPr>
        <p:txBody>
          <a:bodyPr lIns="0" tIns="0" rIns="0" bIns="0"/>
          <a:lstStyle>
            <a:lvl1pPr indent="0">
              <a:lnSpc>
                <a:spcPct val="90000"/>
              </a:lnSpc>
              <a:spcBef>
                <a:spcPts val="1000"/>
              </a:spcBef>
              <a:buFontTx/>
              <a:buNone/>
              <a:defRPr sz="2000" b="1" i="0" u="none" cap="none" spc="100" baseline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uFill>
                  <a:solidFill>
                    <a:schemeClr val="tx2">
                      <a:lumMod val="60000"/>
                      <a:lumOff val="40000"/>
                    </a:schemeClr>
                  </a:solidFill>
                </a:uFill>
                <a:latin typeface="Aptos ExtraBold" panose="020B0004020202020204" pitchFamily="34" charset="0"/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cap="all" baseline="0">
                <a:solidFill>
                  <a:schemeClr val="tx2">
                    <a:lumMod val="75000"/>
                  </a:schemeClr>
                </a:solidFill>
                <a:latin typeface="Aptos SemiBold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i="0" cap="all" baseline="0">
                <a:solidFill>
                  <a:schemeClr val="tx2">
                    <a:lumMod val="75000"/>
                  </a:schemeClr>
                </a:solidFill>
                <a:latin typeface="Aptos SemiBold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i="0" cap="all" baseline="0">
                <a:solidFill>
                  <a:schemeClr val="tx2">
                    <a:lumMod val="75000"/>
                  </a:schemeClr>
                </a:solidFill>
                <a:latin typeface="Aptos SemiBold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i="0" cap="all" baseline="0">
                <a:solidFill>
                  <a:schemeClr val="tx2">
                    <a:lumMod val="75000"/>
                  </a:schemeClr>
                </a:solidFill>
                <a:latin typeface="Aptos SemiBold" panose="020B00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ePOLST registry</a:t>
            </a:r>
          </a:p>
        </p:txBody>
      </p:sp>
      <p:pic>
        <p:nvPicPr>
          <p:cNvPr id="3" name="Picture 2" descr="Diagram of a cloud based system&#10;&#10;Description automatically generated">
            <a:extLst>
              <a:ext uri="{FF2B5EF4-FFF2-40B4-BE49-F238E27FC236}">
                <a16:creationId xmlns:a16="http://schemas.microsoft.com/office/drawing/2014/main" id="{E9A4E1A9-A57E-9ADB-ED93-1EC4518FC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1805" y="3724101"/>
            <a:ext cx="6108389" cy="26955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6FC6A17-A99A-8260-3A92-5711E4D5121C}"/>
              </a:ext>
            </a:extLst>
          </p:cNvPr>
          <p:cNvSpPr txBox="1"/>
          <p:nvPr/>
        </p:nvSpPr>
        <p:spPr>
          <a:xfrm>
            <a:off x="894394" y="864997"/>
            <a:ext cx="10935904" cy="287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 July of 2024, EOEA procured MyDirectives, a CoTS IT system after a rigorous stakeholder engagement, business requirement gathering and RFR process.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ePOLST access options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lvl="1"/>
            <a:r>
              <a:rPr lang="en-US" sz="1600" dirty="0"/>
              <a:t>1. Standalone ePOLST registry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sz="1600" dirty="0"/>
              <a:t>Secure, web browser access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endParaRPr lang="en-US" sz="1600" dirty="0"/>
          </a:p>
          <a:p>
            <a:pPr lvl="1">
              <a:spcBef>
                <a:spcPts val="600"/>
              </a:spcBef>
            </a:pPr>
            <a:r>
              <a:rPr lang="en-US" sz="1600" dirty="0"/>
              <a:t>2. ePOLST registry integration with EHR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sz="1600" dirty="0"/>
              <a:t>Single sign on, patient demographic sharing for account creation, EHR writeback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7702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3E0355E-4ABE-AAC7-985C-A409F3726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Implementation Timeline*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C5711D-CCCF-BE25-6ED5-48CA09B317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A928DB-0FF7-D741-B274-2DF78E4A517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256177-9041-3DC4-E052-4B2178D1FA5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*Proposed and subject to change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1D04AABA-B666-E983-B63A-79B78B5FC0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3417108"/>
              </p:ext>
            </p:extLst>
          </p:nvPr>
        </p:nvGraphicFramePr>
        <p:xfrm>
          <a:off x="304556" y="1915772"/>
          <a:ext cx="11484142" cy="4114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93111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970BF8-F18E-D439-0CA2-7F4425A61E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0F37595B-0633-7EDE-00BC-0B822D069B81}"/>
              </a:ext>
            </a:extLst>
          </p:cNvPr>
          <p:cNvSpPr txBox="1">
            <a:spLocks/>
          </p:cNvSpPr>
          <p:nvPr/>
        </p:nvSpPr>
        <p:spPr>
          <a:xfrm>
            <a:off x="651164" y="278822"/>
            <a:ext cx="4882538" cy="419447"/>
          </a:xfrm>
          <a:prstGeom prst="rect">
            <a:avLst/>
          </a:prstGeom>
          <a:ln>
            <a:noFill/>
          </a:ln>
        </p:spPr>
        <p:txBody>
          <a:bodyPr lIns="0" tIns="0" rIns="0" bIns="0"/>
          <a:lstStyle>
            <a:lvl1pPr indent="0">
              <a:lnSpc>
                <a:spcPct val="90000"/>
              </a:lnSpc>
              <a:spcBef>
                <a:spcPts val="1000"/>
              </a:spcBef>
              <a:buFontTx/>
              <a:buNone/>
              <a:defRPr sz="2000" b="1" i="0" u="none" cap="none" spc="100" baseline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uFill>
                  <a:solidFill>
                    <a:schemeClr val="tx2">
                      <a:lumMod val="60000"/>
                      <a:lumOff val="40000"/>
                    </a:schemeClr>
                  </a:solidFill>
                </a:uFill>
                <a:latin typeface="Aptos ExtraBold" panose="020B0004020202020204" pitchFamily="34" charset="0"/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cap="all" baseline="0">
                <a:solidFill>
                  <a:schemeClr val="tx2">
                    <a:lumMod val="75000"/>
                  </a:schemeClr>
                </a:solidFill>
                <a:latin typeface="Aptos SemiBold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i="0" cap="all" baseline="0">
                <a:solidFill>
                  <a:schemeClr val="tx2">
                    <a:lumMod val="75000"/>
                  </a:schemeClr>
                </a:solidFill>
                <a:latin typeface="Aptos SemiBold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i="0" cap="all" baseline="0">
                <a:solidFill>
                  <a:schemeClr val="tx2">
                    <a:lumMod val="75000"/>
                  </a:schemeClr>
                </a:solidFill>
                <a:latin typeface="Aptos SemiBold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i="0" cap="all" baseline="0">
                <a:solidFill>
                  <a:schemeClr val="tx2">
                    <a:lumMod val="75000"/>
                  </a:schemeClr>
                </a:solidFill>
                <a:latin typeface="Aptos SemiBold" panose="020B00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9C944DF6-EE65-5086-FE9D-A189C3F9C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EMS Testing Approach</a:t>
            </a:r>
            <a:br>
              <a:rPr lang="en-US" dirty="0"/>
            </a:b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4284C77-5199-A80D-7D48-0DE4F17345F0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1144864" y="2514931"/>
            <a:ext cx="9145587" cy="37401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Collaborate with FCAM and MAA to recruit EMS testing partners – EMT/paramedics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Provide a demo to system partners (30 mn)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Provide system access to partners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Partners conduct testing and provide feedback through an online survey (ideally by September): </a:t>
            </a:r>
            <a:r>
              <a:rPr lang="en-US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2"/>
              </a:rPr>
              <a:t>https://www.surveymonkey.com/r/EMSePOLSTSurvey</a:t>
            </a:r>
            <a:endParaRPr lang="en-US" sz="1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If possible, partners remain involved for actual roll-out planning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99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MassPOLST colors">
      <a:dk1>
        <a:srgbClr val="333234"/>
      </a:dk1>
      <a:lt1>
        <a:srgbClr val="403C7D"/>
      </a:lt1>
      <a:dk2>
        <a:srgbClr val="7674B6"/>
      </a:dk2>
      <a:lt2>
        <a:srgbClr val="616366"/>
      </a:lt2>
      <a:accent1>
        <a:srgbClr val="E86B45"/>
      </a:accent1>
      <a:accent2>
        <a:srgbClr val="FF7F50"/>
      </a:accent2>
      <a:accent3>
        <a:srgbClr val="99EAF2"/>
      </a:accent3>
      <a:accent4>
        <a:srgbClr val="FFF8BA"/>
      </a:accent4>
      <a:accent5>
        <a:srgbClr val="FFBF00"/>
      </a:accent5>
      <a:accent6>
        <a:srgbClr val="CCCCFF"/>
      </a:accent6>
      <a:hlink>
        <a:srgbClr val="5454A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OLST_PPT_Branded_Template_2025_Updated051525" id="{2977C2F8-EC53-485D-B87D-B59583009944}" vid="{47BA9320-4EB6-480A-BF75-A432A073EF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haredContentType xmlns="Microsoft.SharePoint.Taxonomy.ContentTypeSync" SourceId="35a17503-25b0-43f6-9e27-24b7feaef17f" ContentTypeId="0x010100A363D99F52F5614CB505ACA73E85AC9508" PreviousValue="false" LastSyncTimeStamp="2022-11-30T14:48:37.347Z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sset_x0020_Language xmlns="e0104da6-ca60-4542-b058-de97dcc08c4f" xsi:nil="true"/>
    <_dlc_DocId xmlns="ceda7488-6769-4314-a768-834defe1bf79">XZVWJ47HYJ4Y-133017143-154</_dlc_DocId>
    <Audience xmlns="e0104da6-ca60-4542-b058-de97dcc08c4f" xsi:nil="true"/>
    <Fiscal_x0020_Year xmlns="e0104da6-ca60-4542-b058-de97dcc08c4f" xsi:nil="true"/>
    <Campaign xmlns="e0104da6-ca60-4542-b058-de97dcc08c4f" xsi:nil="true"/>
    <FP_x0020_Project_x0020_ID xmlns="e0104da6-ca60-4542-b058-de97dcc08c4f" xsi:nil="true"/>
    <Summary_x0020_Notes xmlns="e0104da6-ca60-4542-b058-de97dcc08c4f" xsi:nil="true"/>
    <_dlc_DocIdUrl xmlns="ceda7488-6769-4314-a768-834defe1bf79">
      <Url>https://moreadvertising.sharepoint.com/sites/EOEA/POLST/_layouts/15/DocIdRedir.aspx?ID=XZVWJ47HYJ4Y-133017143-154</Url>
      <Description>XZVWJ47HYJ4Y-133017143-154</Description>
    </_dlc_DocIdUrl>
    <Medium_x002f_Channel xmlns="e0104da6-ca60-4542-b058-de97dcc08c4f" xsi:nil="true"/>
    <Asset_x0020_Type xmlns="e0104da6-ca60-4542-b058-de97dcc08c4f" xsi:nil="true"/>
    <TaxCatchAll xmlns="e0104da6-ca60-4542-b058-de97dcc08c4f" xsi:nil="true"/>
    <_Status xmlns="http://schemas.microsoft.com/sharepoint/v3/fields">Draft</_Status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Creative Asset" ma:contentTypeID="0x010100A363D99F52F5614CB505ACA73E85AC9508006509766222B327439D1919E4C918FD17" ma:contentTypeVersion="5" ma:contentTypeDescription="Default content type for all non-document content in the Creative Assets library. Test" ma:contentTypeScope="" ma:versionID="b9f175ec8438f3330a207a262da367a2">
  <xsd:schema xmlns:xsd="http://www.w3.org/2001/XMLSchema" xmlns:xs="http://www.w3.org/2001/XMLSchema" xmlns:p="http://schemas.microsoft.com/office/2006/metadata/properties" xmlns:ns2="http://schemas.microsoft.com/sharepoint/v3/fields" xmlns:ns3="e0104da6-ca60-4542-b058-de97dcc08c4f" xmlns:ns4="ceda7488-6769-4314-a768-834defe1bf79" targetNamespace="http://schemas.microsoft.com/office/2006/metadata/properties" ma:root="true" ma:fieldsID="919e9457e0d96efb4b3f0f1575e874d3" ns2:_="" ns3:_="" ns4:_="">
    <xsd:import namespace="http://schemas.microsoft.com/sharepoint/v3/fields"/>
    <xsd:import namespace="e0104da6-ca60-4542-b058-de97dcc08c4f"/>
    <xsd:import namespace="ceda7488-6769-4314-a768-834defe1bf79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3:Summary_x0020_Notes" minOccurs="0"/>
                <xsd:element ref="ns3:Asset_x0020_Type" minOccurs="0"/>
                <xsd:element ref="ns3:Medium_x002f_Channel" minOccurs="0"/>
                <xsd:element ref="ns3:Campaign" minOccurs="0"/>
                <xsd:element ref="ns3:Asset_x0020_Language" minOccurs="0"/>
                <xsd:element ref="ns3:Audience" minOccurs="0"/>
                <xsd:element ref="ns3:Fiscal_x0020_Year" minOccurs="0"/>
                <xsd:element ref="ns3:FP_x0020_Project_x0020_ID" minOccurs="0"/>
                <xsd:element ref="ns3:TaxCatchAllLabel" minOccurs="0"/>
                <xsd:element ref="ns3:TaxCatchAll" minOccurs="0"/>
                <xsd:element ref="ns4:_dlc_DocId" minOccurs="0"/>
                <xsd:element ref="ns4:_dlc_DocIdUrl" minOccurs="0"/>
                <xsd:element ref="ns4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2" nillable="true" ma:displayName="Status" ma:default="Draft" ma:format="Dropdown" ma:internalName="_Status">
      <xsd:simpleType>
        <xsd:union memberTypes="dms:Text">
          <xsd:simpleType>
            <xsd:restriction base="dms:Choice">
              <xsd:enumeration value="Draft"/>
              <xsd:enumeration value="Final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104da6-ca60-4542-b058-de97dcc08c4f" elementFormDefault="qualified">
    <xsd:import namespace="http://schemas.microsoft.com/office/2006/documentManagement/types"/>
    <xsd:import namespace="http://schemas.microsoft.com/office/infopath/2007/PartnerControls"/>
    <xsd:element name="Summary_x0020_Notes" ma:index="3" nillable="true" ma:displayName="File Notes" ma:internalName="Summary_x0020_Notes">
      <xsd:simpleType>
        <xsd:restriction base="dms:Note">
          <xsd:maxLength value="255"/>
        </xsd:restriction>
      </xsd:simpleType>
    </xsd:element>
    <xsd:element name="Asset_x0020_Type" ma:index="4" nillable="true" ma:displayName="Asset Type" ma:internalName="Asset_x0020_Typ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udio"/>
                    <xsd:enumeration value="Billboards"/>
                    <xsd:enumeration value="Carousel"/>
                    <xsd:enumeration value="Collateral Material"/>
                    <xsd:enumeration value="Copy"/>
                    <xsd:enumeration value="GIF"/>
                    <xsd:enumeration value="Google"/>
                    <xsd:enumeration value="HTML5"/>
                    <xsd:enumeration value="OOH Poster"/>
                    <xsd:enumeration value="Print"/>
                    <xsd:enumeration value="Static"/>
                    <xsd:enumeration value="Transit"/>
                    <xsd:enumeration value="Video"/>
                  </xsd:restriction>
                </xsd:simpleType>
              </xsd:element>
            </xsd:sequence>
          </xsd:extension>
        </xsd:complexContent>
      </xsd:complexType>
    </xsd:element>
    <xsd:element name="Medium_x002f_Channel" ma:index="5" nillable="true" ma:displayName="Channel" ma:internalName="Medium_x002F_Channel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Billboards"/>
                    <xsd:enumeration value="Broadcast Radio"/>
                    <xsd:enumeration value="Cstore"/>
                    <xsd:enumeration value="Digital Radio"/>
                    <xsd:enumeration value="Display"/>
                    <xsd:enumeration value="Email"/>
                    <xsd:enumeration value="Facebook"/>
                    <xsd:enumeration value="Google"/>
                    <xsd:enumeration value="Instagram"/>
                    <xsd:enumeration value="LinkedIn"/>
                    <xsd:enumeration value="Newspaper"/>
                    <xsd:enumeration value="Other OOH"/>
                    <xsd:enumeration value="OTT/CTV"/>
                    <xsd:enumeration value="Podcasts"/>
                    <xsd:enumeration value="Pre-roll"/>
                    <xsd:enumeration value="Snapchat"/>
                    <xsd:enumeration value="TikTok"/>
                    <xsd:enumeration value="Transit"/>
                    <xsd:enumeration value="TV"/>
                    <xsd:enumeration value="Twitter"/>
                    <xsd:enumeration value="YouTube"/>
                  </xsd:restriction>
                </xsd:simpleType>
              </xsd:element>
            </xsd:sequence>
          </xsd:extension>
        </xsd:complexContent>
      </xsd:complexType>
    </xsd:element>
    <xsd:element name="Campaign" ma:index="6" nillable="true" ma:displayName="Content" ma:internalName="Campaign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n/a"/>
                  </xsd:restriction>
                </xsd:simpleType>
              </xsd:element>
            </xsd:sequence>
          </xsd:extension>
        </xsd:complexContent>
      </xsd:complexType>
    </xsd:element>
    <xsd:element name="Asset_x0020_Language" ma:index="7" nillable="true" ma:displayName="Asset Language" ma:internalName="Asset_x0020_Languag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English"/>
                    <xsd:enumeration value="Spanish"/>
                    <xsd:enumeration value="Portuguese (Brazilian)"/>
                  </xsd:restriction>
                </xsd:simpleType>
              </xsd:element>
            </xsd:sequence>
          </xsd:extension>
        </xsd:complexContent>
      </xsd:complexType>
    </xsd:element>
    <xsd:element name="Audience" ma:index="8" nillable="true" ma:displayName="Audience" ma:internalName="Audienc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General"/>
                  </xsd:restriction>
                </xsd:simpleType>
              </xsd:element>
            </xsd:sequence>
          </xsd:extension>
        </xsd:complexContent>
      </xsd:complexType>
    </xsd:element>
    <xsd:element name="Fiscal_x0020_Year" ma:index="9" nillable="true" ma:displayName="Fiscal Year" ma:internalName="Fiscal_x0020_Year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FY20"/>
                    <xsd:enumeration value="FY21"/>
                    <xsd:enumeration value="FY22"/>
                    <xsd:enumeration value="FY23"/>
                    <xsd:enumeration value="FY24"/>
                  </xsd:restriction>
                </xsd:simpleType>
              </xsd:element>
            </xsd:sequence>
          </xsd:extension>
        </xsd:complexContent>
      </xsd:complexType>
    </xsd:element>
    <xsd:element name="FP_x0020_Project_x0020_ID" ma:index="10" nillable="true" ma:displayName="FP Project ID" ma:default="" ma:description="The FunctionPoint Project ID associated with this document, if applicable. " ma:internalName="FP_x0020_Project_x0020_ID">
      <xsd:simpleType>
        <xsd:restriction base="dms:Text">
          <xsd:maxLength value="255"/>
        </xsd:restriction>
      </xsd:simpleType>
    </xsd:element>
    <xsd:element name="TaxCatchAllLabel" ma:index="15" nillable="true" ma:displayName="Taxonomy Catch All Column1" ma:hidden="true" ma:list="{b06e75f8-9cb8-4d20-982c-d58313e79b71}" ma:internalName="TaxCatchAllLabel" ma:readOnly="true" ma:showField="CatchAllDataLabel" ma:web="ceda7488-6769-4314-a768-834defe1bf7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17" nillable="true" ma:displayName="Taxonomy Catch All Column" ma:hidden="true" ma:list="{b06e75f8-9cb8-4d20-982c-d58313e79b71}" ma:internalName="TaxCatchAll" ma:showField="CatchAllData" ma:web="ceda7488-6769-4314-a768-834defe1bf7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da7488-6769-4314-a768-834defe1bf79" elementFormDefault="qualified">
    <xsd:import namespace="http://schemas.microsoft.com/office/2006/documentManagement/types"/>
    <xsd:import namespace="http://schemas.microsoft.com/office/infopath/2007/PartnerControls"/>
    <xsd:element name="_dlc_DocId" ma:index="19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2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4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335EF41-14AA-4938-B138-6D74B857BE08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A3E7B8A1-DAEC-49B5-BB23-3809CC92193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43D8F72-A01D-4A1E-B6E4-B50F39084D4A}">
  <ds:schemaRefs>
    <ds:schemaRef ds:uri="ceda7488-6769-4314-a768-834defe1bf79"/>
    <ds:schemaRef ds:uri="e0104da6-ca60-4542-b058-de97dcc08c4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/fields"/>
    <ds:schemaRef ds:uri="http://schemas.openxmlformats.org/package/2006/metadata/core-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150012B0-3A77-4A78-8448-49187F721DEB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283CF821-DF33-4458-83A1-9643D45B3401}">
  <ds:schemaRefs>
    <ds:schemaRef ds:uri="ceda7488-6769-4314-a768-834defe1bf79"/>
    <ds:schemaRef ds:uri="e0104da6-ca60-4542-b058-de97dcc08c4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/field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3e861d16-48b7-4a0e-9806-8c04d81b7b2a}" enabled="0" method="" siteId="{3e861d16-48b7-4a0e-9806-8c04d81b7b2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POLST_PPT_Branded_Template_2025_Updated051525</Template>
  <TotalTime>21</TotalTime>
  <Words>652</Words>
  <Application>Microsoft Office PowerPoint</Application>
  <PresentationFormat>Widescreen</PresentationFormat>
  <Paragraphs>95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Aptos</vt:lpstr>
      <vt:lpstr>Aptos Display</vt:lpstr>
      <vt:lpstr>Aptos ExtraBold</vt:lpstr>
      <vt:lpstr>Aptos SemiBold</vt:lpstr>
      <vt:lpstr>Arial</vt:lpstr>
      <vt:lpstr>Courier New</vt:lpstr>
      <vt:lpstr>Roboto</vt:lpstr>
      <vt:lpstr>Wingdings</vt:lpstr>
      <vt:lpstr>Office Theme</vt:lpstr>
      <vt:lpstr>PowerPoint Presentation</vt:lpstr>
      <vt:lpstr>PowerPoint Presentation</vt:lpstr>
      <vt:lpstr>Project Impetus</vt:lpstr>
      <vt:lpstr>Program Mission</vt:lpstr>
      <vt:lpstr>Project Scope</vt:lpstr>
      <vt:lpstr>Measures of Success</vt:lpstr>
      <vt:lpstr>PowerPoint Presentation</vt:lpstr>
      <vt:lpstr>Implementation Timeline*</vt:lpstr>
      <vt:lpstr>Proposed EMS Testing Approach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Ross, Priscilla (ELD)</dc:creator>
  <cp:lastModifiedBy>Mete Habip</cp:lastModifiedBy>
  <cp:revision>7</cp:revision>
  <dcterms:created xsi:type="dcterms:W3CDTF">2025-08-11T13:55:54Z</dcterms:created>
  <dcterms:modified xsi:type="dcterms:W3CDTF">2025-08-14T13:25:06Z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0x010100A363D99F52F5614CB505ACA73E85AC9508006509766222B327439D1919E4C918FD17</vt:lpwstr>
  </property>
  <property fmtid="{D5CDD505-2E9C-101B-9397-08002B2CF9AE}" pid="3" name="_dlc_DocIdItemGuid">
    <vt:lpwstr>4b844ecb-3ec2-4abb-925d-61de21fd7736</vt:lpwstr>
  </property>
</Properties>
</file>